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71" r:id="rId2"/>
    <p:sldMasterId id="2147483683" r:id="rId3"/>
    <p:sldMasterId id="2147483719" r:id="rId4"/>
    <p:sldMasterId id="2147483755" r:id="rId5"/>
    <p:sldMasterId id="2147483767" r:id="rId6"/>
  </p:sldMasterIdLst>
  <p:notesMasterIdLst>
    <p:notesMasterId r:id="rId19"/>
  </p:notesMasterIdLst>
  <p:sldIdLst>
    <p:sldId id="256" r:id="rId7"/>
    <p:sldId id="260" r:id="rId8"/>
    <p:sldId id="263" r:id="rId9"/>
    <p:sldId id="272" r:id="rId10"/>
    <p:sldId id="281" r:id="rId11"/>
    <p:sldId id="285" r:id="rId12"/>
    <p:sldId id="286" r:id="rId13"/>
    <p:sldId id="287" r:id="rId14"/>
    <p:sldId id="288" r:id="rId15"/>
    <p:sldId id="289" r:id="rId16"/>
    <p:sldId id="290" r:id="rId17"/>
    <p:sldId id="291" r:id="rId18"/>
  </p:sldIdLst>
  <p:sldSz cx="12193588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mfortaa" panose="020B0604020202020204" charset="0"/>
      <p:regular r:id="rId24"/>
      <p:bold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ислав Заболотный" initials="ВЗ" lastIdx="1" clrIdx="0">
    <p:extLst>
      <p:ext uri="{19B8F6BF-5375-455C-9EA6-DF929625EA0E}">
        <p15:presenceInfo xmlns:p15="http://schemas.microsoft.com/office/powerpoint/2012/main" userId="116b1dab89a234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3" autoAdjust="0"/>
    <p:restoredTop sz="0"/>
  </p:normalViewPr>
  <p:slideViewPr>
    <p:cSldViewPr>
      <p:cViewPr varScale="1">
        <p:scale>
          <a:sx n="114" d="100"/>
          <a:sy n="114" d="100"/>
        </p:scale>
        <p:origin x="8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3760-40F2-4868-838E-49ECE6124EF8}" type="datetimeFigureOut">
              <a:rPr lang="uk-UA" smtClean="0"/>
              <a:t>26.06.2023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62974-6A6A-432F-A066-49375BBDA9C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000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1BFA01A-E9B6-47AC-8205-E231DFE2C276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40FF1BD-D31D-457C-AF35-D63512C54A04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8D81B2F-4BCA-429D-8C3F-8BA343DB3094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B0AE919-CB63-4424-BC49-AC0242C4E3FD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D0F4110-9260-432E-B2AB-B39EF6235916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FC1BC35-9312-4CF7-BA05-0E31BB2DDD8E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381B681-B7EB-4480-9039-387974B802F4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05431CA7-403C-4423-9221-B351736919D6}" type="datetime1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5336ECB-8360-4F01-A91C-92C0FFCF1CF1}" type="datetime1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83319BDF-D561-4965-A21C-DFD880BD37B4}" type="datetime1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0961D37-BC07-4E70-A7E5-68E7A87EC6B9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91317DF-7C36-4172-B8B8-9C38086396FB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D11B7D5-D4F2-435D-B51D-C36B0D7A65E1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A4A3CB2-D5F4-46B1-9973-42B5CC28043C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9283E7A-0647-4C45-A741-481D777C3D04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7A3D8AC-C6A5-4755-B89B-E7E94592C601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D709EE2-3456-4B61-8162-6A80E0DC433C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95F9246-7D12-448A-8DFF-7B67EC1ACBD5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2BE3CBE-AA69-4163-8BE4-4B55559834ED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3F4A0E4-0D70-444E-9FA9-F3DED239A642}" type="datetime1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BB5B922-E2FD-427C-ABBE-07657E147B4E}" type="datetime1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C6F8C45-CDF1-41A3-901A-E001F2A28383}" type="datetime1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86B7DA1-F3DC-4AFC-8F87-3ECA4A4602EC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3CA10E5-0F41-4BE6-92E2-DEEADCCC3678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00E4024-DD04-430A-A482-8ED74CACD586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1B4F69A-4FC5-49C3-ADC5-E5C16A1EAF08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3F77D8-0227-4B6F-BDB5-59E8265250B3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178E949-48D2-4C78-9D18-7B85AD844F0C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87BA87B-6D55-42E0-B694-DAC88B693911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2DE5F1-708B-4816-AC48-6A4001E320C4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846167C-28CE-47E8-9427-B4B1A4D1AB9E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9971B1D-B8AB-4525-8729-143CBE900167}" type="datetime1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9613A43-440D-4F63-A48A-626A8373009F}" type="datetime1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448E3FE-A9F2-4381-A796-4F6254A69CBF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539AFBD-6E06-4D80-AD01-5C55D8338D3D}" type="datetime1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8BD2D39-3D84-45B0-85DD-3933B1F752E4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0A18720-2E92-46F1-8294-EE3BF4810B97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394212-B604-461A-93E8-868998739DDA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389EDBA-E737-402A-A712-4D86AF487E8B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9DF2C6-78EA-4A67-9846-C687B205913C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1E3AEDC-4250-40C4-870F-AB6BDD6BE180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31333C2-6D07-4D3F-9DD2-7213556662DD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9F1F7D1-18B0-43E0-BDB0-583E4B611951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3272E36-63CC-45BC-B93D-3F2E9B9CCD64}" type="datetime1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762D5F5-94C8-4DAC-9583-47F47CF2648F}" type="datetime1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FF5D5932-BC6E-4DB7-90E4-8A2F3DAEB2E5}" type="datetime1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7D4815CA-8D33-4D55-B398-84882F3756FC}" type="datetime1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86650AD-B6BB-4143-A1FC-AC01CCF38C5B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C4CDFD-E551-402A-A48F-1D3D39BF930F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24C8DDC-85BE-41B8-8AD8-425500C0BC64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BBA2D56-43CB-4091-9F7C-32115D99396B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358227C-BA85-4026-9438-764F27F91621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8A8A142-0BDA-4F7B-9EC0-D269C02CDB27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33C592F-A765-436A-BCA2-0E20E4B00B44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A1A9EE9-CAA9-4ABD-B11F-DCD178BAAB1C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7B3855E-92DD-4738-94D1-2E99FA23E0AC}" type="datetime1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948C24B-4B5A-4040-866C-D0D2896E0552}" type="datetime1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3370C17E-CA1B-4229-BFE6-E278A554D43A}" type="datetime1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AFBFFB15-0543-4004-9B2E-564A6725E179}" type="datetime1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3D9B480-7063-4EEB-BE97-0E3CA416373B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54C1F2E3-8705-41FB-B43D-EF8363FDCF50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EF8665-487A-47BB-AD5C-0D1DD40BAEB5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14170EB-5574-46A5-A6C6-86F6B99B7820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43B374D-245F-4AEE-B55D-DD78DCF1BA91}" type="datetime1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AD92F06-DD8C-4BD7-AF23-E09606149C97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8C95EBF-5211-4B54-B22E-F3D14284C93A}" type="datetime1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8EC1-5066-493F-8FE9-3297A24C308E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CF3193-3602-4131-86BB-5BD4110D42F0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DAC08E-4202-4F38-877C-BFD6ECD127CD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4B2700-1DC4-468D-A569-B0E204CC5940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0C15FC-BFD4-49A1-9596-172E359351AE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8E7670-E180-4B41-AC7B-9CC42385F00D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tags" Target="../tags/tag392.xml"/><Relationship Id="rId18" Type="http://schemas.openxmlformats.org/officeDocument/2006/relationships/tags" Target="../tags/tag397.xml"/><Relationship Id="rId3" Type="http://schemas.openxmlformats.org/officeDocument/2006/relationships/tags" Target="../tags/tag382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86.xml"/><Relationship Id="rId12" Type="http://schemas.openxmlformats.org/officeDocument/2006/relationships/tags" Target="../tags/tag391.xml"/><Relationship Id="rId17" Type="http://schemas.openxmlformats.org/officeDocument/2006/relationships/tags" Target="../tags/tag396.xml"/><Relationship Id="rId2" Type="http://schemas.openxmlformats.org/officeDocument/2006/relationships/tags" Target="../tags/tag381.xml"/><Relationship Id="rId16" Type="http://schemas.openxmlformats.org/officeDocument/2006/relationships/tags" Target="../tags/tag395.xml"/><Relationship Id="rId20" Type="http://schemas.openxmlformats.org/officeDocument/2006/relationships/tags" Target="../tags/tag399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24" Type="http://schemas.openxmlformats.org/officeDocument/2006/relationships/image" Target="../media/image3.svg"/><Relationship Id="rId5" Type="http://schemas.openxmlformats.org/officeDocument/2006/relationships/tags" Target="../tags/tag384.xml"/><Relationship Id="rId15" Type="http://schemas.openxmlformats.org/officeDocument/2006/relationships/tags" Target="../tags/tag394.xml"/><Relationship Id="rId23" Type="http://schemas.openxmlformats.org/officeDocument/2006/relationships/image" Target="../media/image2.png"/><Relationship Id="rId10" Type="http://schemas.openxmlformats.org/officeDocument/2006/relationships/tags" Target="../tags/tag389.xml"/><Relationship Id="rId19" Type="http://schemas.openxmlformats.org/officeDocument/2006/relationships/tags" Target="../tags/tag398.xml"/><Relationship Id="rId4" Type="http://schemas.openxmlformats.org/officeDocument/2006/relationships/tags" Target="../tags/tag383.xml"/><Relationship Id="rId9" Type="http://schemas.openxmlformats.org/officeDocument/2006/relationships/tags" Target="../tags/tag388.xml"/><Relationship Id="rId14" Type="http://schemas.openxmlformats.org/officeDocument/2006/relationships/tags" Target="../tags/tag393.xml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20.xml"/><Relationship Id="rId13" Type="http://schemas.openxmlformats.org/officeDocument/2006/relationships/tags" Target="../tags/tag525.xml"/><Relationship Id="rId18" Type="http://schemas.openxmlformats.org/officeDocument/2006/relationships/image" Target="../media/image39.png"/><Relationship Id="rId3" Type="http://schemas.openxmlformats.org/officeDocument/2006/relationships/tags" Target="../tags/tag515.xml"/><Relationship Id="rId21" Type="http://schemas.openxmlformats.org/officeDocument/2006/relationships/image" Target="../media/image42.svg"/><Relationship Id="rId7" Type="http://schemas.openxmlformats.org/officeDocument/2006/relationships/tags" Target="../tags/tag519.xml"/><Relationship Id="rId12" Type="http://schemas.openxmlformats.org/officeDocument/2006/relationships/tags" Target="../tags/tag524.xml"/><Relationship Id="rId17" Type="http://schemas.openxmlformats.org/officeDocument/2006/relationships/image" Target="../media/image18.png"/><Relationship Id="rId2" Type="http://schemas.openxmlformats.org/officeDocument/2006/relationships/tags" Target="../tags/tag514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41.png"/><Relationship Id="rId1" Type="http://schemas.openxmlformats.org/officeDocument/2006/relationships/tags" Target="../tags/tag513.xml"/><Relationship Id="rId6" Type="http://schemas.openxmlformats.org/officeDocument/2006/relationships/tags" Target="../tags/tag518.xml"/><Relationship Id="rId11" Type="http://schemas.openxmlformats.org/officeDocument/2006/relationships/tags" Target="../tags/tag523.xml"/><Relationship Id="rId5" Type="http://schemas.openxmlformats.org/officeDocument/2006/relationships/tags" Target="../tags/tag517.xml"/><Relationship Id="rId15" Type="http://schemas.openxmlformats.org/officeDocument/2006/relationships/tags" Target="../tags/tag527.xml"/><Relationship Id="rId23" Type="http://schemas.openxmlformats.org/officeDocument/2006/relationships/image" Target="../media/image44.svg"/><Relationship Id="rId10" Type="http://schemas.openxmlformats.org/officeDocument/2006/relationships/tags" Target="../tags/tag522.xml"/><Relationship Id="rId19" Type="http://schemas.openxmlformats.org/officeDocument/2006/relationships/image" Target="../media/image40.svg"/><Relationship Id="rId4" Type="http://schemas.openxmlformats.org/officeDocument/2006/relationships/tags" Target="../tags/tag516.xml"/><Relationship Id="rId9" Type="http://schemas.openxmlformats.org/officeDocument/2006/relationships/tags" Target="../tags/tag521.xml"/><Relationship Id="rId14" Type="http://schemas.openxmlformats.org/officeDocument/2006/relationships/tags" Target="../tags/tag526.xml"/><Relationship Id="rId2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35.xml"/><Relationship Id="rId13" Type="http://schemas.openxmlformats.org/officeDocument/2006/relationships/image" Target="../media/image45.png"/><Relationship Id="rId3" Type="http://schemas.openxmlformats.org/officeDocument/2006/relationships/tags" Target="../tags/tag530.xml"/><Relationship Id="rId7" Type="http://schemas.openxmlformats.org/officeDocument/2006/relationships/tags" Target="../tags/tag534.xml"/><Relationship Id="rId12" Type="http://schemas.openxmlformats.org/officeDocument/2006/relationships/slideLayout" Target="../slideLayouts/slideLayout62.xml"/><Relationship Id="rId2" Type="http://schemas.openxmlformats.org/officeDocument/2006/relationships/tags" Target="../tags/tag529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tags" Target="../tags/tag538.xml"/><Relationship Id="rId5" Type="http://schemas.openxmlformats.org/officeDocument/2006/relationships/tags" Target="../tags/tag532.xml"/><Relationship Id="rId10" Type="http://schemas.openxmlformats.org/officeDocument/2006/relationships/tags" Target="../tags/tag537.xml"/><Relationship Id="rId4" Type="http://schemas.openxmlformats.org/officeDocument/2006/relationships/tags" Target="../tags/tag531.xml"/><Relationship Id="rId9" Type="http://schemas.openxmlformats.org/officeDocument/2006/relationships/tags" Target="../tags/tag536.xml"/><Relationship Id="rId1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46.xml"/><Relationship Id="rId13" Type="http://schemas.openxmlformats.org/officeDocument/2006/relationships/tags" Target="../tags/tag551.xml"/><Relationship Id="rId18" Type="http://schemas.openxmlformats.org/officeDocument/2006/relationships/image" Target="../media/image48.svg"/><Relationship Id="rId3" Type="http://schemas.openxmlformats.org/officeDocument/2006/relationships/tags" Target="../tags/tag541.xml"/><Relationship Id="rId7" Type="http://schemas.openxmlformats.org/officeDocument/2006/relationships/tags" Target="../tags/tag545.xml"/><Relationship Id="rId12" Type="http://schemas.openxmlformats.org/officeDocument/2006/relationships/tags" Target="../tags/tag550.xml"/><Relationship Id="rId17" Type="http://schemas.openxmlformats.org/officeDocument/2006/relationships/image" Target="../media/image47.png"/><Relationship Id="rId2" Type="http://schemas.openxmlformats.org/officeDocument/2006/relationships/tags" Target="../tags/tag540.xml"/><Relationship Id="rId16" Type="http://schemas.openxmlformats.org/officeDocument/2006/relationships/slideLayout" Target="../slideLayouts/slideLayout62.xml"/><Relationship Id="rId1" Type="http://schemas.openxmlformats.org/officeDocument/2006/relationships/tags" Target="../tags/tag539.xml"/><Relationship Id="rId6" Type="http://schemas.openxmlformats.org/officeDocument/2006/relationships/tags" Target="../tags/tag544.xml"/><Relationship Id="rId11" Type="http://schemas.openxmlformats.org/officeDocument/2006/relationships/tags" Target="../tags/tag549.xml"/><Relationship Id="rId5" Type="http://schemas.openxmlformats.org/officeDocument/2006/relationships/tags" Target="../tags/tag543.xml"/><Relationship Id="rId15" Type="http://schemas.openxmlformats.org/officeDocument/2006/relationships/tags" Target="../tags/tag553.xml"/><Relationship Id="rId10" Type="http://schemas.openxmlformats.org/officeDocument/2006/relationships/tags" Target="../tags/tag548.xml"/><Relationship Id="rId19" Type="http://schemas.openxmlformats.org/officeDocument/2006/relationships/image" Target="../media/image49.png"/><Relationship Id="rId4" Type="http://schemas.openxmlformats.org/officeDocument/2006/relationships/tags" Target="../tags/tag542.xml"/><Relationship Id="rId9" Type="http://schemas.openxmlformats.org/officeDocument/2006/relationships/tags" Target="../tags/tag547.xml"/><Relationship Id="rId14" Type="http://schemas.openxmlformats.org/officeDocument/2006/relationships/tags" Target="../tags/tag5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13" Type="http://schemas.openxmlformats.org/officeDocument/2006/relationships/tags" Target="../tags/tag412.xml"/><Relationship Id="rId18" Type="http://schemas.openxmlformats.org/officeDocument/2006/relationships/tags" Target="../tags/tag417.xml"/><Relationship Id="rId26" Type="http://schemas.openxmlformats.org/officeDocument/2006/relationships/image" Target="../media/image8.svg"/><Relationship Id="rId3" Type="http://schemas.openxmlformats.org/officeDocument/2006/relationships/tags" Target="../tags/tag402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406.xml"/><Relationship Id="rId12" Type="http://schemas.openxmlformats.org/officeDocument/2006/relationships/tags" Target="../tags/tag411.xml"/><Relationship Id="rId17" Type="http://schemas.openxmlformats.org/officeDocument/2006/relationships/tags" Target="../tags/tag416.xml"/><Relationship Id="rId25" Type="http://schemas.openxmlformats.org/officeDocument/2006/relationships/image" Target="../media/image7.png"/><Relationship Id="rId2" Type="http://schemas.openxmlformats.org/officeDocument/2006/relationships/tags" Target="../tags/tag401.xml"/><Relationship Id="rId16" Type="http://schemas.openxmlformats.org/officeDocument/2006/relationships/tags" Target="../tags/tag415.xml"/><Relationship Id="rId20" Type="http://schemas.openxmlformats.org/officeDocument/2006/relationships/tags" Target="../tags/tag419.xml"/><Relationship Id="rId29" Type="http://schemas.openxmlformats.org/officeDocument/2006/relationships/image" Target="../media/image11.png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11" Type="http://schemas.openxmlformats.org/officeDocument/2006/relationships/tags" Target="../tags/tag410.xml"/><Relationship Id="rId24" Type="http://schemas.openxmlformats.org/officeDocument/2006/relationships/image" Target="../media/image6.svg"/><Relationship Id="rId5" Type="http://schemas.openxmlformats.org/officeDocument/2006/relationships/tags" Target="../tags/tag404.xml"/><Relationship Id="rId15" Type="http://schemas.openxmlformats.org/officeDocument/2006/relationships/tags" Target="../tags/tag414.xml"/><Relationship Id="rId23" Type="http://schemas.openxmlformats.org/officeDocument/2006/relationships/image" Target="../media/image5.png"/><Relationship Id="rId28" Type="http://schemas.openxmlformats.org/officeDocument/2006/relationships/image" Target="../media/image10.svg"/><Relationship Id="rId10" Type="http://schemas.openxmlformats.org/officeDocument/2006/relationships/tags" Target="../tags/tag409.xml"/><Relationship Id="rId19" Type="http://schemas.openxmlformats.org/officeDocument/2006/relationships/tags" Target="../tags/tag418.xml"/><Relationship Id="rId4" Type="http://schemas.openxmlformats.org/officeDocument/2006/relationships/tags" Target="../tags/tag403.xml"/><Relationship Id="rId9" Type="http://schemas.openxmlformats.org/officeDocument/2006/relationships/tags" Target="../tags/tag408.xml"/><Relationship Id="rId14" Type="http://schemas.openxmlformats.org/officeDocument/2006/relationships/tags" Target="../tags/tag413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13" Type="http://schemas.openxmlformats.org/officeDocument/2006/relationships/tags" Target="../tags/tag432.xml"/><Relationship Id="rId18" Type="http://schemas.openxmlformats.org/officeDocument/2006/relationships/image" Target="../media/image13.png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slideLayout" Target="../slideLayouts/slideLayout29.xml"/><Relationship Id="rId2" Type="http://schemas.openxmlformats.org/officeDocument/2006/relationships/tags" Target="../tags/tag421.xml"/><Relationship Id="rId16" Type="http://schemas.openxmlformats.org/officeDocument/2006/relationships/tags" Target="../tags/tag435.xml"/><Relationship Id="rId20" Type="http://schemas.openxmlformats.org/officeDocument/2006/relationships/image" Target="../media/image15.png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5" Type="http://schemas.openxmlformats.org/officeDocument/2006/relationships/tags" Target="../tags/tag424.xml"/><Relationship Id="rId15" Type="http://schemas.openxmlformats.org/officeDocument/2006/relationships/tags" Target="../tags/tag434.xml"/><Relationship Id="rId10" Type="http://schemas.openxmlformats.org/officeDocument/2006/relationships/tags" Target="../tags/tag429.xml"/><Relationship Id="rId19" Type="http://schemas.openxmlformats.org/officeDocument/2006/relationships/image" Target="../media/image14.svg"/><Relationship Id="rId4" Type="http://schemas.openxmlformats.org/officeDocument/2006/relationships/tags" Target="../tags/tag423.xml"/><Relationship Id="rId9" Type="http://schemas.openxmlformats.org/officeDocument/2006/relationships/tags" Target="../tags/tag428.xml"/><Relationship Id="rId14" Type="http://schemas.openxmlformats.org/officeDocument/2006/relationships/tags" Target="../tags/tag4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12" Type="http://schemas.openxmlformats.org/officeDocument/2006/relationships/image" Target="../media/image17.png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image" Target="../media/image16.png"/><Relationship Id="rId5" Type="http://schemas.openxmlformats.org/officeDocument/2006/relationships/tags" Target="../tags/tag440.xml"/><Relationship Id="rId10" Type="http://schemas.openxmlformats.org/officeDocument/2006/relationships/slideLayout" Target="../slideLayouts/slideLayout40.xml"/><Relationship Id="rId4" Type="http://schemas.openxmlformats.org/officeDocument/2006/relationships/tags" Target="../tags/tag439.xml"/><Relationship Id="rId9" Type="http://schemas.openxmlformats.org/officeDocument/2006/relationships/tags" Target="../tags/tag4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13" Type="http://schemas.openxmlformats.org/officeDocument/2006/relationships/tags" Target="../tags/tag457.xml"/><Relationship Id="rId18" Type="http://schemas.openxmlformats.org/officeDocument/2006/relationships/tags" Target="../tags/tag462.xml"/><Relationship Id="rId26" Type="http://schemas.openxmlformats.org/officeDocument/2006/relationships/image" Target="../media/image24.png"/><Relationship Id="rId3" Type="http://schemas.openxmlformats.org/officeDocument/2006/relationships/tags" Target="../tags/tag447.xml"/><Relationship Id="rId21" Type="http://schemas.openxmlformats.org/officeDocument/2006/relationships/image" Target="../media/image19.png"/><Relationship Id="rId7" Type="http://schemas.openxmlformats.org/officeDocument/2006/relationships/tags" Target="../tags/tag451.xml"/><Relationship Id="rId12" Type="http://schemas.openxmlformats.org/officeDocument/2006/relationships/tags" Target="../tags/tag456.xml"/><Relationship Id="rId17" Type="http://schemas.openxmlformats.org/officeDocument/2006/relationships/tags" Target="../tags/tag461.xml"/><Relationship Id="rId25" Type="http://schemas.openxmlformats.org/officeDocument/2006/relationships/image" Target="../media/image23.png"/><Relationship Id="rId2" Type="http://schemas.openxmlformats.org/officeDocument/2006/relationships/tags" Target="../tags/tag446.xml"/><Relationship Id="rId16" Type="http://schemas.openxmlformats.org/officeDocument/2006/relationships/tags" Target="../tags/tag460.xml"/><Relationship Id="rId20" Type="http://schemas.openxmlformats.org/officeDocument/2006/relationships/image" Target="../media/image18.png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11" Type="http://schemas.openxmlformats.org/officeDocument/2006/relationships/tags" Target="../tags/tag455.xml"/><Relationship Id="rId24" Type="http://schemas.openxmlformats.org/officeDocument/2006/relationships/image" Target="../media/image22.svg"/><Relationship Id="rId5" Type="http://schemas.openxmlformats.org/officeDocument/2006/relationships/tags" Target="../tags/tag449.xml"/><Relationship Id="rId15" Type="http://schemas.openxmlformats.org/officeDocument/2006/relationships/tags" Target="../tags/tag459.xml"/><Relationship Id="rId23" Type="http://schemas.openxmlformats.org/officeDocument/2006/relationships/image" Target="../media/image21.png"/><Relationship Id="rId10" Type="http://schemas.openxmlformats.org/officeDocument/2006/relationships/tags" Target="../tags/tag454.xml"/><Relationship Id="rId19" Type="http://schemas.openxmlformats.org/officeDocument/2006/relationships/slideLayout" Target="../slideLayouts/slideLayout51.xml"/><Relationship Id="rId4" Type="http://schemas.openxmlformats.org/officeDocument/2006/relationships/tags" Target="../tags/tag448.xml"/><Relationship Id="rId9" Type="http://schemas.openxmlformats.org/officeDocument/2006/relationships/tags" Target="../tags/tag453.xml"/><Relationship Id="rId14" Type="http://schemas.openxmlformats.org/officeDocument/2006/relationships/tags" Target="../tags/tag458.xml"/><Relationship Id="rId22" Type="http://schemas.openxmlformats.org/officeDocument/2006/relationships/image" Target="../media/image20.svg"/><Relationship Id="rId27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65.xml"/><Relationship Id="rId7" Type="http://schemas.openxmlformats.org/officeDocument/2006/relationships/slideLayout" Target="../slideLayouts/slideLayout62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tags" Target="../tags/tag481.xml"/><Relationship Id="rId18" Type="http://schemas.openxmlformats.org/officeDocument/2006/relationships/image" Target="../media/image29.png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12" Type="http://schemas.openxmlformats.org/officeDocument/2006/relationships/tags" Target="../tags/tag480.xml"/><Relationship Id="rId17" Type="http://schemas.openxmlformats.org/officeDocument/2006/relationships/image" Target="../media/image28.png"/><Relationship Id="rId2" Type="http://schemas.openxmlformats.org/officeDocument/2006/relationships/tags" Target="../tags/tag470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31.pn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tags" Target="../tags/tag479.xml"/><Relationship Id="rId5" Type="http://schemas.openxmlformats.org/officeDocument/2006/relationships/tags" Target="../tags/tag473.xml"/><Relationship Id="rId15" Type="http://schemas.openxmlformats.org/officeDocument/2006/relationships/tags" Target="../tags/tag483.xml"/><Relationship Id="rId10" Type="http://schemas.openxmlformats.org/officeDocument/2006/relationships/tags" Target="../tags/tag478.xml"/><Relationship Id="rId19" Type="http://schemas.openxmlformats.org/officeDocument/2006/relationships/image" Target="../media/image30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tags" Target="../tags/tag48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91.xml"/><Relationship Id="rId13" Type="http://schemas.openxmlformats.org/officeDocument/2006/relationships/tags" Target="../tags/tag496.xml"/><Relationship Id="rId18" Type="http://schemas.openxmlformats.org/officeDocument/2006/relationships/tags" Target="../tags/tag501.xml"/><Relationship Id="rId3" Type="http://schemas.openxmlformats.org/officeDocument/2006/relationships/tags" Target="../tags/tag486.xml"/><Relationship Id="rId21" Type="http://schemas.openxmlformats.org/officeDocument/2006/relationships/image" Target="../media/image33.png"/><Relationship Id="rId7" Type="http://schemas.openxmlformats.org/officeDocument/2006/relationships/tags" Target="../tags/tag490.xml"/><Relationship Id="rId12" Type="http://schemas.openxmlformats.org/officeDocument/2006/relationships/tags" Target="../tags/tag495.xml"/><Relationship Id="rId17" Type="http://schemas.openxmlformats.org/officeDocument/2006/relationships/tags" Target="../tags/tag500.xml"/><Relationship Id="rId2" Type="http://schemas.openxmlformats.org/officeDocument/2006/relationships/tags" Target="../tags/tag485.xml"/><Relationship Id="rId16" Type="http://schemas.openxmlformats.org/officeDocument/2006/relationships/tags" Target="../tags/tag499.xml"/><Relationship Id="rId20" Type="http://schemas.openxmlformats.org/officeDocument/2006/relationships/image" Target="../media/image32.png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11" Type="http://schemas.openxmlformats.org/officeDocument/2006/relationships/tags" Target="../tags/tag494.xml"/><Relationship Id="rId5" Type="http://schemas.openxmlformats.org/officeDocument/2006/relationships/tags" Target="../tags/tag488.xml"/><Relationship Id="rId15" Type="http://schemas.openxmlformats.org/officeDocument/2006/relationships/tags" Target="../tags/tag498.xml"/><Relationship Id="rId10" Type="http://schemas.openxmlformats.org/officeDocument/2006/relationships/tags" Target="../tags/tag493.xml"/><Relationship Id="rId19" Type="http://schemas.openxmlformats.org/officeDocument/2006/relationships/slideLayout" Target="../slideLayouts/slideLayout62.xml"/><Relationship Id="rId4" Type="http://schemas.openxmlformats.org/officeDocument/2006/relationships/tags" Target="../tags/tag487.xml"/><Relationship Id="rId9" Type="http://schemas.openxmlformats.org/officeDocument/2006/relationships/tags" Target="../tags/tag492.xml"/><Relationship Id="rId14" Type="http://schemas.openxmlformats.org/officeDocument/2006/relationships/tags" Target="../tags/tag497.xml"/><Relationship Id="rId2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09.xml"/><Relationship Id="rId13" Type="http://schemas.openxmlformats.org/officeDocument/2006/relationships/image" Target="../media/image35.png"/><Relationship Id="rId3" Type="http://schemas.openxmlformats.org/officeDocument/2006/relationships/tags" Target="../tags/tag504.xml"/><Relationship Id="rId7" Type="http://schemas.openxmlformats.org/officeDocument/2006/relationships/tags" Target="../tags/tag508.xml"/><Relationship Id="rId12" Type="http://schemas.openxmlformats.org/officeDocument/2006/relationships/slideLayout" Target="../slideLayouts/slideLayout62.xml"/><Relationship Id="rId2" Type="http://schemas.openxmlformats.org/officeDocument/2006/relationships/tags" Target="../tags/tag503.xml"/><Relationship Id="rId16" Type="http://schemas.openxmlformats.org/officeDocument/2006/relationships/image" Target="../media/image38.png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11" Type="http://schemas.openxmlformats.org/officeDocument/2006/relationships/tags" Target="../tags/tag512.xml"/><Relationship Id="rId5" Type="http://schemas.openxmlformats.org/officeDocument/2006/relationships/tags" Target="../tags/tag506.xml"/><Relationship Id="rId15" Type="http://schemas.openxmlformats.org/officeDocument/2006/relationships/image" Target="../media/image37.png"/><Relationship Id="rId10" Type="http://schemas.openxmlformats.org/officeDocument/2006/relationships/tags" Target="../tags/tag511.xml"/><Relationship Id="rId4" Type="http://schemas.openxmlformats.org/officeDocument/2006/relationships/tags" Target="../tags/tag505.xml"/><Relationship Id="rId9" Type="http://schemas.openxmlformats.org/officeDocument/2006/relationships/tags" Target="../tags/tag510.xml"/><Relationship Id="rId1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3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8" y="-1546036"/>
            <a:chExt cx="13465234" cy="8206280"/>
          </a:xfrm>
        </p:grpSpPr>
        <p:pic>
          <p:nvPicPr>
            <p:cNvPr id="20" name="Shape9"/>
            <p:cNvPicPr/>
            <p:nvPr>
              <p:custDataLst>
                <p:tags r:id="rId1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4999" y="-635000"/>
              <a:ext cx="12193588" cy="6858000"/>
            </a:xfrm>
            <a:prstGeom prst="rect">
              <a:avLst/>
            </a:prstGeom>
          </p:spPr>
        </p:pic>
        <p:sp>
          <p:nvSpPr>
            <p:cNvPr id="21" name="Shape1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ru-RU" sz="1600"/>
            </a:p>
          </p:txBody>
        </p:sp>
        <p:grpSp>
          <p:nvGrpSpPr>
            <p:cNvPr id="22" name="Shape16">
              <a:extLst>
                <a:ext uri="{FF2B5EF4-FFF2-40B4-BE49-F238E27FC236}">
                  <a16:creationId xmlns:a16="http://schemas.microsoft.com/office/drawing/2014/main" id="{30271057-1D94-1645-B106-A478E172FB8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315264" y="-1109736"/>
              <a:ext cx="9559179" cy="7769980"/>
              <a:chOff x="1898940" y="-949472"/>
              <a:chExt cx="19118357" cy="15539958"/>
            </a:xfrm>
          </p:grpSpPr>
          <p:sp>
            <p:nvSpPr>
              <p:cNvPr id="24" name="Shape17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451481" y="-949472"/>
                <a:ext cx="2022463" cy="2335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5" name="Shape18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898940" y="11934383"/>
                <a:ext cx="2300255" cy="2656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6" name="Shape19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9684478" y="9722470"/>
                <a:ext cx="1332820" cy="1539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grpSp>
          <p:nvGrpSpPr>
            <p:cNvPr id="23" name="Shape25">
              <a:extLst>
                <a:ext uri="{FF2B5EF4-FFF2-40B4-BE49-F238E27FC236}">
                  <a16:creationId xmlns:a16="http://schemas.microsoft.com/office/drawing/2014/main" id="{092D6E34-D0CF-2044-B323-4B27D7AE5830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-788718" y="-1546036"/>
              <a:ext cx="13465234" cy="7281306"/>
              <a:chOff x="-309024" y="-1822072"/>
              <a:chExt cx="26930468" cy="14562610"/>
            </a:xfrm>
          </p:grpSpPr>
          <p:sp>
            <p:nvSpPr>
              <p:cNvPr id="27" name="Shape26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10014088" y="11688733"/>
                <a:ext cx="4799734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28" name="Shape27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309024" y="2294130"/>
                <a:ext cx="915294" cy="1056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9" name="Shape28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2141410" y="-1822072"/>
                <a:ext cx="4480034" cy="517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30" name="Shape29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0650329" y="11893062"/>
                <a:ext cx="733937" cy="847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</p:grpSp>
      <p:grpSp>
        <p:nvGrpSpPr>
          <p:cNvPr id="8" name="Shape31"/>
          <p:cNvGrpSpPr/>
          <p:nvPr>
            <p:custDataLst>
              <p:tags r:id="rId2"/>
            </p:custDataLst>
          </p:nvPr>
        </p:nvGrpSpPr>
        <p:grpSpPr>
          <a:xfrm>
            <a:off x="5524891" y="413057"/>
            <a:ext cx="1143807" cy="1326817"/>
            <a:chOff x="4890685" y="2130591"/>
            <a:chExt cx="1143807" cy="1326817"/>
          </a:xfrm>
        </p:grpSpPr>
        <p:grpSp>
          <p:nvGrpSpPr>
            <p:cNvPr id="10" name="Shape32">
              <a:extLst>
                <a:ext uri="{FF2B5EF4-FFF2-40B4-BE49-F238E27FC236}">
                  <a16:creationId xmlns:a16="http://schemas.microsoft.com/office/drawing/2014/main" id="{E5EBF071-C524-744B-A424-AD1A56F4C97C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4890686" y="2130591"/>
              <a:ext cx="1143807" cy="1326817"/>
              <a:chOff x="4399524" y="2665832"/>
              <a:chExt cx="1516509" cy="1759152"/>
            </a:xfrm>
          </p:grpSpPr>
          <p:sp>
            <p:nvSpPr>
              <p:cNvPr id="31" name="Shape3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4278202" y="2787154"/>
                <a:ext cx="1759152" cy="1516509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1" name="Shape34"/>
              <p:cNvPicPr/>
              <p:nvPr>
                <p:custDataLst>
                  <p:tags r:id="rId9"/>
                </p:custDataLst>
              </p:nvPr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752122" y="3139749"/>
                <a:ext cx="811314" cy="811314"/>
              </a:xfrm>
              <a:prstGeom prst="rect">
                <a:avLst/>
              </a:prstGeom>
            </p:spPr>
          </p:pic>
        </p:grpSp>
      </p:grpSp>
      <p:sp>
        <p:nvSpPr>
          <p:cNvPr id="12" name="Shape2">
            <a:extLst>
              <a:ext uri="{FF2B5EF4-FFF2-40B4-BE49-F238E27FC236}">
                <a16:creationId xmlns:a16="http://schemas.microsoft.com/office/drawing/2014/main" id="{BD04C380-FF72-0949-AEC3-5154BD14E3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31329" y="4554053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err="1">
                <a:solidFill>
                  <a:srgbClr val="FFFFFF"/>
                </a:solidFill>
                <a:latin typeface="+mn-lt"/>
              </a:rPr>
              <a:t>Виконав</a:t>
            </a:r>
            <a:endParaRPr lang="en-US" sz="21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31329" y="4848966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>
                <a:solidFill>
                  <a:srgbClr val="FFFFFF"/>
                </a:solidFill>
                <a:latin typeface="+mn-lt"/>
              </a:rPr>
              <a:t>студент групи ПЗ20130 (940П)</a:t>
            </a:r>
            <a:endParaRPr lang="en" sz="1400" kern="1200">
              <a:solidFill>
                <a:schemeClr val="bg1"/>
              </a:solidFill>
            </a:endParaRPr>
          </a:p>
        </p:txBody>
      </p:sp>
      <p:sp>
        <p:nvSpPr>
          <p:cNvPr id="18" name="Shape7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31329" y="5158615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+mn-lt"/>
              </a:rPr>
              <a:t>Заболотний</a:t>
            </a:r>
            <a:r>
              <a:rPr lang="en-US" sz="18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</a:rPr>
              <a:t>Владсилав</a:t>
            </a:r>
            <a:endParaRPr lang="en" sz="1400" kern="1200" dirty="0">
              <a:solidFill>
                <a:schemeClr val="bg1"/>
              </a:solidFill>
            </a:endParaRPr>
          </a:p>
        </p:txBody>
      </p:sp>
      <p:sp>
        <p:nvSpPr>
          <p:cNvPr id="7" name="Shape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59508" y="1925924"/>
            <a:ext cx="6274573" cy="237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Тема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дипломного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проєкту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: 
«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Розробка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мобільного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додатку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для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перегляду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розкладу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занять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університету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»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2BAC688-B999-41F7-942F-7F88060DCF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3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7" name="Shape38"/>
            <p:cNvPicPr/>
            <p:nvPr>
              <p:custDataLst>
                <p:tags r:id="rId15"/>
              </p:custDataLst>
            </p:nvPr>
          </p:nvPicPr>
          <p:blipFill>
            <a:blip r:embed="rId17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20" name="Shape16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265146" y="83671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1600" dirty="0">
                <a:solidFill>
                  <a:srgbClr val="FFFFFF"/>
                </a:solidFill>
                <a:latin typeface="+mn-lt"/>
              </a:rPr>
              <a:t>П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нові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функції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,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створюючи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issues</a:t>
            </a:r>
            <a:endParaRPr lang="ru-RU" sz="900" dirty="0"/>
          </a:p>
        </p:txBody>
      </p:sp>
      <p:grpSp>
        <p:nvGrpSpPr>
          <p:cNvPr id="21" name="Shape20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601128" y="809633"/>
            <a:ext cx="512205" cy="594157"/>
            <a:chOff x="7274067" y="2922521"/>
            <a:chExt cx="512205" cy="594157"/>
          </a:xfrm>
        </p:grpSpPr>
        <p:sp>
          <p:nvSpPr>
            <p:cNvPr id="30" name="Shape21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1" name="Shape22"/>
            <p:cNvPicPr/>
            <p:nvPr>
              <p:custDataLst>
                <p:tags r:id="rId14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2" name="Shape23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265146" y="2966924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реалізацію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нових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функцій</a:t>
            </a:r>
            <a:r>
              <a:rPr lang="uk-UA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за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рахунок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Pull request</a:t>
            </a:r>
            <a:endParaRPr lang="ru-RU" sz="900" dirty="0"/>
          </a:p>
        </p:txBody>
      </p:sp>
      <p:grpSp>
        <p:nvGrpSpPr>
          <p:cNvPr id="23" name="Shape27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601128" y="2939846"/>
            <a:ext cx="512205" cy="594157"/>
            <a:chOff x="7274067" y="2922521"/>
            <a:chExt cx="512205" cy="594157"/>
          </a:xfrm>
        </p:grpSpPr>
        <p:sp>
          <p:nvSpPr>
            <p:cNvPr id="32" name="Shape28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3" name="Shape29"/>
            <p:cNvPicPr/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4" name="Shape3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313793" y="5179611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виправлення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помилок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за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рахунок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Pull request</a:t>
            </a:r>
            <a:endParaRPr lang="ru-RU" sz="900" dirty="0"/>
          </a:p>
        </p:txBody>
      </p:sp>
      <p:grpSp>
        <p:nvGrpSpPr>
          <p:cNvPr id="25" name="Shape3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49775" y="5152533"/>
            <a:ext cx="512205" cy="594157"/>
            <a:chOff x="7274067" y="2922521"/>
            <a:chExt cx="512205" cy="594157"/>
          </a:xfrm>
        </p:grpSpPr>
        <p:sp>
          <p:nvSpPr>
            <p:cNvPr id="34" name="Shape3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5" name="Shape36"/>
            <p:cNvPicPr/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80170" y="303669"/>
            <a:ext cx="6627957" cy="2192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latin typeface="+mn-lt"/>
              </a:rPr>
              <a:t>Можливості </a:t>
            </a:r>
            <a:r>
              <a:rPr lang="en-US" sz="3600" b="1" dirty="0">
                <a:latin typeface="+mn-lt"/>
              </a:rPr>
              <a:t>GitHub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243CDF5-3FB9-4713-BFC9-DB4FE46C97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066800" y="6371768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40"/>
          <p:cNvGrpSpPr/>
          <p:nvPr>
            <p:custDataLst>
              <p:tags r:id="rId1"/>
            </p:custDataLst>
          </p:nvPr>
        </p:nvGrpSpPr>
        <p:grpSpPr>
          <a:xfrm>
            <a:off x="2005571" y="-1033060"/>
            <a:ext cx="8182445" cy="8924119"/>
            <a:chOff x="1370572" y="-1668059"/>
            <a:chExt cx="8182445" cy="8924119"/>
          </a:xfrm>
        </p:grpSpPr>
        <p:sp>
          <p:nvSpPr>
            <p:cNvPr id="37" name="Shape37"/>
            <p:cNvSpPr/>
            <p:nvPr>
              <p:custDataLst>
                <p:tags r:id="rId10"/>
              </p:custDataLst>
            </p:nvPr>
          </p:nvSpPr>
          <p:spPr>
            <a:xfrm>
              <a:off x="1370572" y="-1668059"/>
              <a:ext cx="8182445" cy="892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38" name="Shape39"/>
            <p:cNvSpPr/>
            <p:nvPr>
              <p:custDataLst>
                <p:tags r:id="rId11"/>
              </p:custDataLst>
            </p:nvPr>
          </p:nvSpPr>
          <p:spPr>
            <a:xfrm>
              <a:off x="3302785" y="399612"/>
              <a:ext cx="4318019" cy="470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A4DD"/>
            </a:solidFill>
            <a:ln w="508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" sz="3200" dirty="0">
                <a:sym typeface="Comfortaa"/>
              </a:endParaRPr>
            </a:p>
          </p:txBody>
        </p:sp>
      </p:grpSp>
      <p:grpSp>
        <p:nvGrpSpPr>
          <p:cNvPr id="4" name="Shape41"/>
          <p:cNvGrpSpPr/>
          <p:nvPr>
            <p:custDataLst>
              <p:tags r:id="rId2"/>
            </p:custDataLst>
          </p:nvPr>
        </p:nvGrpSpPr>
        <p:grpSpPr>
          <a:xfrm>
            <a:off x="5835827" y="2029584"/>
            <a:ext cx="521932" cy="521932"/>
            <a:chOff x="5200828" y="2533034"/>
            <a:chExt cx="521932" cy="521932"/>
          </a:xfrm>
        </p:grpSpPr>
        <p:pic>
          <p:nvPicPr>
            <p:cNvPr id="6" name="Shape42"/>
            <p:cNvPicPr/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00828" y="2533034"/>
              <a:ext cx="521932" cy="521932"/>
            </a:xfrm>
            <a:prstGeom prst="rect">
              <a:avLst/>
            </a:prstGeom>
          </p:spPr>
        </p:pic>
      </p:grpSp>
      <p:sp>
        <p:nvSpPr>
          <p:cNvPr id="22" name="Shape16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136661" y="205705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26" name="Shape22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36661" y="4442231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0" name="Shape28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01566" y="2057553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2" name="Shape31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801566" y="4432294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7" name="Shape14">
            <a:extLst>
              <a:ext uri="{FF2B5EF4-FFF2-40B4-BE49-F238E27FC236}">
                <a16:creationId xmlns:a16="http://schemas.microsoft.com/office/drawing/2014/main" id="{E1ABD751-F0B9-8F44-A0D1-9A9E2A5787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17085" y="2295601"/>
            <a:ext cx="3877200" cy="1971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Висновки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7ED00-5CD2-49DC-BF05-AA705D5FC6B7}"/>
              </a:ext>
            </a:extLst>
          </p:cNvPr>
          <p:cNvSpPr txBox="1"/>
          <p:nvPr/>
        </p:nvSpPr>
        <p:spPr>
          <a:xfrm>
            <a:off x="4333279" y="4227732"/>
            <a:ext cx="3479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solidFill>
                  <a:schemeClr val="bg1"/>
                </a:solidFill>
              </a:rPr>
              <a:t>Програмний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додаток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виконує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наступні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функції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8772-31CB-4767-AA3C-588F4AB91665}"/>
              </a:ext>
            </a:extLst>
          </p:cNvPr>
          <p:cNvSpPr txBox="1"/>
          <p:nvPr/>
        </p:nvSpPr>
        <p:spPr>
          <a:xfrm>
            <a:off x="8411874" y="1779936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занять для </a:t>
            </a:r>
            <a:r>
              <a:rPr lang="ru-RU" sz="1600" dirty="0" err="1">
                <a:solidFill>
                  <a:schemeClr val="bg1"/>
                </a:solidFill>
              </a:rPr>
              <a:t>групи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9002A4-5A0E-4B0E-A5AA-412152A352E6}"/>
              </a:ext>
            </a:extLst>
          </p:cNvPr>
          <p:cNvSpPr txBox="1"/>
          <p:nvPr/>
        </p:nvSpPr>
        <p:spPr>
          <a:xfrm>
            <a:off x="8497906" y="4257114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модулів</a:t>
            </a:r>
            <a:r>
              <a:rPr lang="ru-RU" sz="1600" dirty="0">
                <a:solidFill>
                  <a:schemeClr val="bg1"/>
                </a:solidFill>
              </a:rPr>
              <a:t> для </a:t>
            </a:r>
            <a:r>
              <a:rPr lang="ru-RU" sz="1600" dirty="0" err="1">
                <a:solidFill>
                  <a:schemeClr val="bg1"/>
                </a:solidFill>
              </a:rPr>
              <a:t>групи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6" name="Shape22">
            <a:extLst>
              <a:ext uri="{FF2B5EF4-FFF2-40B4-BE49-F238E27FC236}">
                <a16:creationId xmlns:a16="http://schemas.microsoft.com/office/drawing/2014/main" id="{223256C9-82B6-4D98-9738-3659D49967E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58725" y="564374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5D5B0B-C19E-40AF-8A18-E51D22D6F4B4}"/>
              </a:ext>
            </a:extLst>
          </p:cNvPr>
          <p:cNvSpPr txBox="1"/>
          <p:nvPr/>
        </p:nvSpPr>
        <p:spPr>
          <a:xfrm>
            <a:off x="2149610" y="4252152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модулів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 err="1">
                <a:solidFill>
                  <a:schemeClr val="bg1"/>
                </a:solidFill>
              </a:rPr>
              <a:t>викладачів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49F735-7C1C-489B-948F-4F6F2DFC915F}"/>
              </a:ext>
            </a:extLst>
          </p:cNvPr>
          <p:cNvSpPr txBox="1"/>
          <p:nvPr/>
        </p:nvSpPr>
        <p:spPr>
          <a:xfrm>
            <a:off x="2229529" y="1866977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разять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 err="1">
                <a:solidFill>
                  <a:schemeClr val="bg1"/>
                </a:solidFill>
              </a:rPr>
              <a:t>викладачів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4D1747-9644-458B-B4E1-C93C69820E18}"/>
              </a:ext>
            </a:extLst>
          </p:cNvPr>
          <p:cNvSpPr txBox="1"/>
          <p:nvPr/>
        </p:nvSpPr>
        <p:spPr>
          <a:xfrm>
            <a:off x="5057429" y="5995474"/>
            <a:ext cx="204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600" dirty="0">
                <a:solidFill>
                  <a:schemeClr val="bg1"/>
                </a:solidFill>
              </a:rPr>
              <a:t>Перегляд доступних розкладів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572616A-06EB-4B16-AFE6-ED36297F68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392038" y="6309320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17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3" name="Shape5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6" name="Shape6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7" name="Shape7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8" name="Shape8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4" name="Shape10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3BA4DD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5" name="Shape14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19" name="Shape15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0" name="Shape16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18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19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1" name="Shape20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1"/>
              <p:cNvPicPr/>
              <p:nvPr>
                <p:custDataLst>
                  <p:tags r:id="rId7"/>
                </p:custDataLst>
              </p:nvPr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2"/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5" name="Shape0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1771768"/>
            <a:ext cx="6274573" cy="3176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FF802B1-2DB7-4C7A-A7B9-2791A05E30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64046" y="6390725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40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8" name="Shape39"/>
            <p:cNvPicPr/>
            <p:nvPr>
              <p:custDataLst>
                <p:tags r:id="rId2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19" name="Shape1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795218" y="530839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Брати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наявні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розклади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з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офіційного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сайту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університету</a:t>
            </a:r>
            <a:endParaRPr lang="ru-RU" sz="800" dirty="0"/>
          </a:p>
        </p:txBody>
      </p:sp>
      <p:grpSp>
        <p:nvGrpSpPr>
          <p:cNvPr id="20" name="Shape1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31200" y="503760"/>
            <a:ext cx="512205" cy="594157"/>
            <a:chOff x="7274067" y="2922521"/>
            <a:chExt cx="512205" cy="594157"/>
          </a:xfrm>
        </p:grpSpPr>
        <p:sp>
          <p:nvSpPr>
            <p:cNvPr id="29" name="Shape1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0" name="Shape1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1" name="Shape17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798948" y="2223808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Відображати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розклади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користувачу</a:t>
            </a:r>
            <a:endParaRPr lang="ru-RU" sz="800" dirty="0"/>
          </a:p>
        </p:txBody>
      </p:sp>
      <p:grpSp>
        <p:nvGrpSpPr>
          <p:cNvPr id="22" name="Shape21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134930" y="2196729"/>
            <a:ext cx="512205" cy="594157"/>
            <a:chOff x="7274067" y="2922521"/>
            <a:chExt cx="512205" cy="594157"/>
          </a:xfrm>
        </p:grpSpPr>
        <p:sp>
          <p:nvSpPr>
            <p:cNvPr id="31" name="Shape22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2" name="Shape23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3" name="Shape24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95218" y="3557575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Завантажувати 
та парсити 
обраний розклад</a:t>
            </a:r>
            <a:endParaRPr lang="ru-RU" sz="800"/>
          </a:p>
        </p:txBody>
      </p:sp>
      <p:grpSp>
        <p:nvGrpSpPr>
          <p:cNvPr id="24" name="Shape28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131200" y="3530497"/>
            <a:ext cx="512205" cy="594157"/>
            <a:chOff x="7274067" y="2922521"/>
            <a:chExt cx="512205" cy="594157"/>
          </a:xfrm>
        </p:grpSpPr>
        <p:sp>
          <p:nvSpPr>
            <p:cNvPr id="33" name="Shape29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4" name="Shape30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5" name="Shape31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795218" y="507094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Відображати 
обраний розклад 
для групи 
та викладача</a:t>
            </a:r>
            <a:endParaRPr lang="ru-RU" sz="800"/>
          </a:p>
        </p:txBody>
      </p:sp>
      <p:grpSp>
        <p:nvGrpSpPr>
          <p:cNvPr id="26" name="Shape35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131200" y="5043864"/>
            <a:ext cx="512205" cy="594157"/>
            <a:chOff x="7274067" y="2922521"/>
            <a:chExt cx="512205" cy="594157"/>
          </a:xfrm>
        </p:grpSpPr>
        <p:sp>
          <p:nvSpPr>
            <p:cNvPr id="35" name="Shape36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6" name="Shape37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5781" y="483618"/>
            <a:ext cx="6197600" cy="20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Постановка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задачі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Shape9">
            <a:extLst>
              <a:ext uri="{FF2B5EF4-FFF2-40B4-BE49-F238E27FC236}">
                <a16:creationId xmlns:a16="http://schemas.microsoft.com/office/drawing/2014/main" id="{55603E1F-30A5-93FD-01E1-C446A7205C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15781" y="1515922"/>
            <a:ext cx="568021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</a:rPr>
              <a:t>Мобільний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</a:rPr>
              <a:t>додаток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</a:rPr>
              <a:t>повинен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: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95CFCA3-7484-4B57-9112-2C72A664B4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2736" y="6310306"/>
            <a:ext cx="285750" cy="365125"/>
          </a:xfrm>
        </p:spPr>
        <p:txBody>
          <a:bodyPr/>
          <a:lstStyle/>
          <a:p>
            <a:fld id="{93AE1883-0942-4AA3-9DB2-9C7C3A0314B1}" type="slidenum">
              <a:rPr lang="en-US" sz="1800" smtClean="0">
                <a:solidFill>
                  <a:schemeClr val="bg1"/>
                </a:solidFill>
              </a:rPr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hape20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6" name="Shape8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9" name="Shape9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 dirty="0"/>
              </a:p>
            </p:txBody>
          </p:sp>
          <p:sp>
            <p:nvSpPr>
              <p:cNvPr id="20" name="Shape10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1" name="Shape11"/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7" name="Shape13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8" name="Shape17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22" name="Shape18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3" name="Shape19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21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22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4" name="Shape23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4"/>
              <p:cNvPicPr/>
              <p:nvPr>
                <p:custDataLst>
                  <p:tags r:id="rId8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5"/>
          <p:cNvPicPr/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14" name="Shape3">
            <a:extLst>
              <a:ext uri="{FF2B5EF4-FFF2-40B4-BE49-F238E27FC236}">
                <a16:creationId xmlns:a16="http://schemas.microsoft.com/office/drawing/2014/main" id="{C1A57320-7AB8-8543-9B46-3D7B2534E4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4099069"/>
            <a:ext cx="6768554" cy="90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+mn-lt"/>
              </a:rPr>
              <a:t>Спрощення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процесу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отримання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оновлення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інформації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про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розклад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занять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університету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забезпечуючи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студентам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викладачам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зручний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швидкий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доступ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актуальних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даних</a:t>
            </a:r>
            <a:endParaRPr lang="ru-RU" sz="2400" dirty="0"/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68800" y="1771768"/>
            <a:ext cx="6274573" cy="227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Мета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роботи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DC9B835-3554-4350-809B-4BBF4C304C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248022" y="6337071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57"/>
          <p:cNvGrpSpPr/>
          <p:nvPr>
            <p:custDataLst>
              <p:tags r:id="rId1"/>
            </p:custDataLst>
          </p:nvPr>
        </p:nvGrpSpPr>
        <p:grpSpPr>
          <a:xfrm>
            <a:off x="8229766" y="0"/>
            <a:ext cx="3963822" cy="4061165"/>
            <a:chOff x="7594766" y="-635000"/>
            <a:chExt cx="3963822" cy="4061165"/>
          </a:xfrm>
        </p:grpSpPr>
        <p:sp>
          <p:nvSpPr>
            <p:cNvPr id="35" name="Shape56">
              <a:extLst>
                <a:ext uri="{FF2B5EF4-FFF2-40B4-BE49-F238E27FC236}">
                  <a16:creationId xmlns:a16="http://schemas.microsoft.com/office/drawing/2014/main" id="{C8B35B65-3417-8E2B-8230-90AE2EBE166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594766" y="-635000"/>
              <a:ext cx="3963822" cy="4061165"/>
            </a:xfrm>
            <a:custGeom>
              <a:avLst/>
              <a:gdLst>
                <a:gd name="connsiteX0" fmla="*/ 0 w 3963822"/>
                <a:gd name="connsiteY0" fmla="*/ 0 h 4061165"/>
                <a:gd name="connsiteX1" fmla="*/ 3963822 w 3963822"/>
                <a:gd name="connsiteY1" fmla="*/ 0 h 4061165"/>
                <a:gd name="connsiteX2" fmla="*/ 3963822 w 3963822"/>
                <a:gd name="connsiteY2" fmla="*/ 3460781 h 4061165"/>
                <a:gd name="connsiteX3" fmla="*/ 2862848 w 3963822"/>
                <a:gd name="connsiteY3" fmla="*/ 4061165 h 4061165"/>
                <a:gd name="connsiteX4" fmla="*/ 0 w 3963822"/>
                <a:gd name="connsiteY4" fmla="*/ 2499994 h 406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822" h="4061165">
                  <a:moveTo>
                    <a:pt x="0" y="0"/>
                  </a:moveTo>
                  <a:lnTo>
                    <a:pt x="3963822" y="0"/>
                  </a:lnTo>
                  <a:lnTo>
                    <a:pt x="3963822" y="3460781"/>
                  </a:lnTo>
                  <a:lnTo>
                    <a:pt x="2862848" y="4061165"/>
                  </a:lnTo>
                  <a:lnTo>
                    <a:pt x="0" y="249999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3" name="Shape12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2973" y="116632"/>
            <a:ext cx="7776789" cy="804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Функціонал</a:t>
            </a:r>
            <a:endParaRPr lang="en-US" sz="6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538D-6585-4A65-9764-C2739D0CA625}"/>
              </a:ext>
            </a:extLst>
          </p:cNvPr>
          <p:cNvSpPr txBox="1"/>
          <p:nvPr/>
        </p:nvSpPr>
        <p:spPr>
          <a:xfrm>
            <a:off x="602972" y="919003"/>
            <a:ext cx="73660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отримання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інформації</a:t>
            </a:r>
            <a:r>
              <a:rPr lang="ru-RU" dirty="0">
                <a:solidFill>
                  <a:schemeClr val="bg1"/>
                </a:solidFill>
              </a:rPr>
              <a:t> про </a:t>
            </a:r>
            <a:r>
              <a:rPr lang="ru-RU" dirty="0" err="1">
                <a:solidFill>
                  <a:schemeClr val="bg1"/>
                </a:solidFill>
              </a:rPr>
              <a:t>розклади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офіційного</a:t>
            </a:r>
            <a:r>
              <a:rPr lang="ru-RU" dirty="0">
                <a:solidFill>
                  <a:schemeClr val="bg1"/>
                </a:solidFill>
              </a:rPr>
              <a:t> сайту </a:t>
            </a:r>
            <a:r>
              <a:rPr lang="ru-RU" dirty="0" err="1">
                <a:solidFill>
                  <a:schemeClr val="bg1"/>
                </a:solidFill>
              </a:rPr>
              <a:t>університету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списку </a:t>
            </a:r>
            <a:r>
              <a:rPr lang="ru-RU" dirty="0" err="1">
                <a:solidFill>
                  <a:schemeClr val="bg1"/>
                </a:solidFill>
              </a:rPr>
              <a:t>доступних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розкладів</a:t>
            </a:r>
            <a:r>
              <a:rPr lang="ru-RU" dirty="0">
                <a:solidFill>
                  <a:schemeClr val="bg1"/>
                </a:solidFill>
              </a:rPr>
              <a:t>;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E0FAC6AA-7CEC-45F3-AB8E-DD075B767D50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-592430" y="5381763"/>
            <a:ext cx="2901868" cy="316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50" name="Shape9">
            <a:extLst>
              <a:ext uri="{FF2B5EF4-FFF2-40B4-BE49-F238E27FC236}">
                <a16:creationId xmlns:a16="http://schemas.microsoft.com/office/drawing/2014/main" id="{4110E489-6C7A-474A-8ADA-1576CDFA1BC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-173886" y="5835540"/>
            <a:ext cx="2064780" cy="225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tx1"/>
            </a:solidFill>
            <a:prstDash val="sysDot"/>
            <a:round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B8B892-A32D-4D45-A40C-A8A18B993D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1" y="116632"/>
            <a:ext cx="2675567" cy="2675567"/>
          </a:xfrm>
          <a:prstGeom prst="rect">
            <a:avLst/>
          </a:prstGeom>
        </p:spPr>
      </p:pic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31EF7B7-0724-4014-9124-321C02F5D7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125522" y="6284153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Shape0">
            <a:extLst>
              <a:ext uri="{FF2B5EF4-FFF2-40B4-BE49-F238E27FC236}">
                <a16:creationId xmlns:a16="http://schemas.microsoft.com/office/drawing/2014/main" id="{5527DB3A-A094-44B1-B569-9204E7910D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480364" y="3140968"/>
            <a:ext cx="6095054" cy="3005705"/>
            <a:chOff x="1222210" y="1301261"/>
            <a:chExt cx="9749168" cy="4255477"/>
          </a:xfrm>
        </p:grpSpPr>
        <p:sp>
          <p:nvSpPr>
            <p:cNvPr id="21" name="Shape10">
              <a:extLst>
                <a:ext uri="{FF2B5EF4-FFF2-40B4-BE49-F238E27FC236}">
                  <a16:creationId xmlns:a16="http://schemas.microsoft.com/office/drawing/2014/main" id="{8EE3023F-2936-447F-9A9B-1DEE530DB2A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22210" y="1301261"/>
              <a:ext cx="9749168" cy="42554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Comfortaa"/>
              </a:endParaRPr>
            </a:p>
          </p:txBody>
        </p:sp>
        <p:grpSp>
          <p:nvGrpSpPr>
            <p:cNvPr id="22" name="Shape1">
              <a:extLst>
                <a:ext uri="{FF2B5EF4-FFF2-40B4-BE49-F238E27FC236}">
                  <a16:creationId xmlns:a16="http://schemas.microsoft.com/office/drawing/2014/main" id="{2640F1B8-9561-4D4D-AF5D-78E164ADDAA3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351541" y="1301261"/>
              <a:ext cx="7490506" cy="4255476"/>
              <a:chOff x="2174875" y="1499394"/>
              <a:chExt cx="7471774" cy="4244834"/>
            </a:xfrm>
          </p:grpSpPr>
          <p:pic>
            <p:nvPicPr>
              <p:cNvPr id="23" name="Shape11">
                <a:extLst>
                  <a:ext uri="{FF2B5EF4-FFF2-40B4-BE49-F238E27FC236}">
                    <a16:creationId xmlns:a16="http://schemas.microsoft.com/office/drawing/2014/main" id="{0081D248-F43C-4BA4-8602-56F114D60CEB}"/>
                  </a:ext>
                </a:extLst>
              </p:cNvPr>
              <p:cNvPicPr/>
              <p:nvPr>
                <p:custDataLst>
                  <p:tags r:id="rId8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2174875" y="1499394"/>
                <a:ext cx="7471774" cy="42448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68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42" name="Shape65"/>
            <p:cNvPicPr/>
            <p:nvPr>
              <p:custDataLst>
                <p:tags r:id="rId17"/>
              </p:custDataLst>
            </p:nvPr>
          </p:nvPicPr>
          <p:blipFill>
            <a:blip r:embed="rId20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  <p:sp>
          <p:nvSpPr>
            <p:cNvPr id="43" name="Shape67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-635000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8" name="Shape33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32498" y="2229579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2" name="Shape35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2508" y="3320978"/>
            <a:ext cx="2184076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Кросплатформен</a:t>
            </a:r>
            <a:r>
              <a:rPr lang="uk-UA" sz="1400" dirty="0" err="1">
                <a:solidFill>
                  <a:srgbClr val="FFFFFF"/>
                </a:solidFill>
                <a:latin typeface="+mn-lt"/>
              </a:rPr>
              <a:t>ість</a:t>
            </a:r>
            <a:endParaRPr lang="ru-RU" sz="1400" dirty="0"/>
          </a:p>
        </p:txBody>
      </p:sp>
      <p:grpSp>
        <p:nvGrpSpPr>
          <p:cNvPr id="33" name="Shape39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15177" y="2229579"/>
            <a:ext cx="864096" cy="967257"/>
            <a:chOff x="7753784" y="2348273"/>
            <a:chExt cx="506435" cy="552339"/>
          </a:xfrm>
        </p:grpSpPr>
        <p:sp>
          <p:nvSpPr>
            <p:cNvPr id="50" name="Shape40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1" name="Shape41"/>
            <p:cNvPicPr/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4" name="Shape42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154356" y="3320978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Максимальна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спільність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коду</a:t>
            </a:r>
            <a:endParaRPr lang="ru-RU" sz="1400" dirty="0"/>
          </a:p>
        </p:txBody>
      </p:sp>
      <p:sp>
        <p:nvSpPr>
          <p:cNvPr id="52" name="Shape47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3450" y="4360581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6" name="Shape49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81251" y="545720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Нативний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вигляд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і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поведінка</a:t>
            </a:r>
            <a:endParaRPr lang="ru-RU" sz="1400" dirty="0"/>
          </a:p>
        </p:txBody>
      </p:sp>
      <p:grpSp>
        <p:nvGrpSpPr>
          <p:cNvPr id="37" name="Shape53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479188" y="4327556"/>
            <a:ext cx="864096" cy="1020080"/>
            <a:chOff x="7753784" y="2348273"/>
            <a:chExt cx="506435" cy="552339"/>
          </a:xfrm>
        </p:grpSpPr>
        <p:sp>
          <p:nvSpPr>
            <p:cNvPr id="54" name="Shape54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5" name="Shape55"/>
            <p:cNvPicPr/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8" name="Shape56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9184" y="5456651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Легка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інтеграція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сторонніми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бібліотеками</a:t>
            </a:r>
            <a:endParaRPr lang="ru-RU" sz="1400" dirty="0"/>
          </a:p>
        </p:txBody>
      </p:sp>
      <p:sp>
        <p:nvSpPr>
          <p:cNvPr id="56" name="Shape61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54392" y="4291561"/>
            <a:ext cx="864096" cy="102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40" name="Shape63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193138" y="545275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Підтримка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Visual 
Studio і C#</a:t>
            </a:r>
            <a:endParaRPr lang="ru-RU" sz="1400" dirty="0"/>
          </a:p>
        </p:txBody>
      </p:sp>
      <p:sp>
        <p:nvSpPr>
          <p:cNvPr id="5" name="Shape14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4622" y="380489"/>
            <a:ext cx="7776789" cy="147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Технологія</a:t>
            </a:r>
            <a:r>
              <a:rPr lang="en-US" sz="3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 Xamarin Forms</a:t>
            </a:r>
          </a:p>
        </p:txBody>
      </p:sp>
      <p:pic>
        <p:nvPicPr>
          <p:cNvPr id="3074" name="Picture 2" descr="Interface">
            <a:extLst>
              <a:ext uri="{FF2B5EF4-FFF2-40B4-BE49-F238E27FC236}">
                <a16:creationId xmlns:a16="http://schemas.microsoft.com/office/drawing/2014/main" id="{82AD9E59-B22D-4759-9160-5CB4BC98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49" y="4616617"/>
            <a:ext cx="537556" cy="5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D53BE-EC6F-4FF6-8C0A-E008881F1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18" y="4500097"/>
            <a:ext cx="601989" cy="586821"/>
          </a:xfrm>
          <a:prstGeom prst="rect">
            <a:avLst/>
          </a:prstGeom>
        </p:spPr>
      </p:pic>
      <p:pic>
        <p:nvPicPr>
          <p:cNvPr id="2050" name="Picture 2" descr="Platform ">
            <a:extLst>
              <a:ext uri="{FF2B5EF4-FFF2-40B4-BE49-F238E27FC236}">
                <a16:creationId xmlns:a16="http://schemas.microsoft.com/office/drawing/2014/main" id="{6038236B-8325-4DFA-8DE1-9801FE25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93" y="2433176"/>
            <a:ext cx="541609" cy="5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0CD383-65F9-48FA-B05A-60D6B53F1B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189590" y="623731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9"/>
          <p:cNvGrpSpPr/>
          <p:nvPr>
            <p:custDataLst>
              <p:tags r:id="rId1"/>
            </p:custDataLst>
          </p:nvPr>
        </p:nvGrpSpPr>
        <p:grpSpPr>
          <a:xfrm>
            <a:off x="12520" y="0"/>
            <a:ext cx="8421084" cy="1840930"/>
            <a:chOff x="-655033" y="-672062"/>
            <a:chExt cx="8421084" cy="1840930"/>
          </a:xfrm>
        </p:grpSpPr>
        <p:sp>
          <p:nvSpPr>
            <p:cNvPr id="14" name="Shape4"/>
            <p:cNvSpPr/>
            <p:nvPr>
              <p:custDataLst>
                <p:tags r:id="rId5"/>
              </p:custDataLst>
            </p:nvPr>
          </p:nvSpPr>
          <p:spPr>
            <a:xfrm>
              <a:off x="-655033" y="-672062"/>
              <a:ext cx="8421084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16" name="Shape8"/>
            <p:cNvSpPr/>
            <p:nvPr>
              <p:custDataLst>
                <p:tags r:id="rId6"/>
              </p:custDataLst>
            </p:nvPr>
          </p:nvSpPr>
          <p:spPr>
            <a:xfrm>
              <a:off x="-179703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18" name="Shape14">
            <a:extLst>
              <a:ext uri="{FF2B5EF4-FFF2-40B4-BE49-F238E27FC236}">
                <a16:creationId xmlns:a16="http://schemas.microsoft.com/office/drawing/2014/main" id="{409CB062-C210-8C45-AAC8-7E9089CE92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473069" y="687152"/>
            <a:ext cx="904848" cy="780041"/>
          </a:xfrm>
          <a:prstGeom prst="hexagon">
            <a:avLst/>
          </a:prstGeom>
          <a:solidFill>
            <a:srgbClr val="FFFF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 defTabSz="914400" hangingPunct="1">
              <a:lnSpc>
                <a:spcPct val="100000"/>
              </a:lnSpc>
              <a:spcBef>
                <a:spcPct val="0"/>
              </a:spcBef>
              <a:defRPr/>
            </a:pPr>
            <a:endParaRPr lang="ru-RU" sz="1800" kern="120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910" y="269523"/>
            <a:ext cx="7839547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solidFill>
                  <a:srgbClr val="FFFFFF"/>
                </a:solidFill>
                <a:ea typeface="Comfortaa"/>
                <a:cs typeface="Comfortaa"/>
                <a:sym typeface="Comfortaa"/>
              </a:rPr>
              <a:t>Алгоритм 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pic>
        <p:nvPicPr>
          <p:cNvPr id="19" name="Picture 2" descr="Flow diagram ">
            <a:extLst>
              <a:ext uri="{FF2B5EF4-FFF2-40B4-BE49-F238E27FC236}">
                <a16:creationId xmlns:a16="http://schemas.microsoft.com/office/drawing/2014/main" id="{9859E4C5-4BE1-46E2-A233-1AABDF0D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1" y="770273"/>
            <a:ext cx="663943" cy="6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Місце для вмісту 4">
            <a:extLst>
              <a:ext uri="{FF2B5EF4-FFF2-40B4-BE49-F238E27FC236}">
                <a16:creationId xmlns:a16="http://schemas.microsoft.com/office/drawing/2014/main" id="{7DEB6F02-C52C-48A5-B72A-37D267666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6" y="63680"/>
            <a:ext cx="3048379" cy="6730639"/>
          </a:xfrm>
          <a:prstGeom prst="rect">
            <a:avLst/>
          </a:prstGeom>
        </p:spPr>
      </p:pic>
      <p:sp>
        <p:nvSpPr>
          <p:cNvPr id="21" name="Shape2">
            <a:extLst>
              <a:ext uri="{FF2B5EF4-FFF2-40B4-BE49-F238E27FC236}">
                <a16:creationId xmlns:a16="http://schemas.microsoft.com/office/drawing/2014/main" id="{7E7B337C-7BC8-4C5A-9876-FF645C26BE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1044" y="1950216"/>
            <a:ext cx="4161574" cy="86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Основні рішення: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30C27-B6C3-4085-8B26-2FD6C6090128}"/>
              </a:ext>
            </a:extLst>
          </p:cNvPr>
          <p:cNvSpPr txBox="1"/>
          <p:nvPr/>
        </p:nvSpPr>
        <p:spPr>
          <a:xfrm>
            <a:off x="520320" y="2811046"/>
            <a:ext cx="6584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Список розкладів береться із офіційного сайту університету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Розклади у списку типу Ключ: Значення, де ключ – назва розкладу, значення – посилання на завантаження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При обирання розкладу вираховується хеш-сума завантаженого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Якщо файлу немає в БД або він відрізняється то відбувається </a:t>
            </a:r>
            <a:r>
              <a:rPr lang="uk-UA" dirty="0" err="1"/>
              <a:t>парсинг</a:t>
            </a:r>
            <a:r>
              <a:rPr lang="uk-UA" dirty="0"/>
              <a:t> файлу, інакше беруться вже </a:t>
            </a:r>
            <a:r>
              <a:rPr lang="uk-UA" dirty="0" err="1"/>
              <a:t>розпарсені</a:t>
            </a:r>
            <a:r>
              <a:rPr lang="uk-UA" dirty="0"/>
              <a:t> дані з БД.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Відображення розкладу відбувається за двома критеріям: тип користувача, вибір групи/викладача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B9EB3FC-57BE-4DBE-ABCD-FA73077CF4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32562" y="632180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354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Shape24"/>
          <p:cNvGrpSpPr/>
          <p:nvPr>
            <p:custDataLst>
              <p:tags r:id="rId1"/>
            </p:custDataLst>
          </p:nvPr>
        </p:nvGrpSpPr>
        <p:grpSpPr>
          <a:xfrm>
            <a:off x="-19542" y="-28507"/>
            <a:ext cx="12256635" cy="2986867"/>
            <a:chOff x="-654542" y="-663507"/>
            <a:chExt cx="12256635" cy="2986867"/>
          </a:xfrm>
        </p:grpSpPr>
        <p:sp>
          <p:nvSpPr>
            <p:cNvPr id="32" name="Shape23">
              <a:extLst>
                <a:ext uri="{FF2B5EF4-FFF2-40B4-BE49-F238E27FC236}">
                  <a16:creationId xmlns:a16="http://schemas.microsoft.com/office/drawing/2014/main" id="{D700EF71-F178-BB4E-AB79-14D9F9A450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54542" y="-663507"/>
              <a:ext cx="12256635" cy="2986867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-US" sz="1600" dirty="0"/>
            </a:p>
          </p:txBody>
        </p:sp>
      </p:grpSp>
      <p:pic>
        <p:nvPicPr>
          <p:cNvPr id="3" name="Shape25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60043" y="195000"/>
            <a:ext cx="2882900" cy="2880000"/>
          </a:xfrm>
          <a:prstGeom prst="rect">
            <a:avLst/>
          </a:prstGeom>
        </p:spPr>
      </p:pic>
      <p:grpSp>
        <p:nvGrpSpPr>
          <p:cNvPr id="6" name="Shape28"/>
          <p:cNvGrpSpPr/>
          <p:nvPr>
            <p:custDataLst>
              <p:tags r:id="rId3"/>
            </p:custDataLst>
          </p:nvPr>
        </p:nvGrpSpPr>
        <p:grpSpPr>
          <a:xfrm>
            <a:off x="457428" y="2451576"/>
            <a:ext cx="941009" cy="923330"/>
            <a:chOff x="4837120" y="2163927"/>
            <a:chExt cx="760589" cy="766189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EB2A28B1-7F1E-954E-B22E-3146D8AA4B69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4907106" y="2187063"/>
              <a:ext cx="620617" cy="719916"/>
              <a:chOff x="4399524" y="2665831"/>
              <a:chExt cx="1516510" cy="1759152"/>
            </a:xfrm>
          </p:grpSpPr>
          <p:sp>
            <p:nvSpPr>
              <p:cNvPr id="34" name="Shape30">
                <a:extLst>
                  <a:ext uri="{FF2B5EF4-FFF2-40B4-BE49-F238E27FC236}">
                    <a16:creationId xmlns:a16="http://schemas.microsoft.com/office/drawing/2014/main" id="{BD6A44EF-A371-2A4B-804C-DE6DA888CA6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78203" y="2787152"/>
                <a:ext cx="1759152" cy="1516510"/>
              </a:xfrm>
              <a:prstGeom prst="hexagon">
                <a:avLst/>
              </a:prstGeom>
              <a:solidFill>
                <a:srgbClr val="3BA4D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14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2122" y="3139750"/>
                <a:ext cx="811315" cy="811315"/>
              </a:xfrm>
              <a:prstGeom prst="rect">
                <a:avLst/>
              </a:prstGeom>
            </p:spPr>
          </p:pic>
        </p:grpSp>
      </p:grpSp>
      <p:sp>
        <p:nvSpPr>
          <p:cNvPr id="25" name="Shape16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5376" y="4521662"/>
            <a:ext cx="2957233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Core – у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даному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описується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логіка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взаємодії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між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даними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6" name="Shape17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4314" y="3604469"/>
            <a:ext cx="2774892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Domain – у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цьому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описуються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моделі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7" name="Shape18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668732" y="3587603"/>
            <a:ext cx="2957233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Persistence –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даний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організації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збереження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8" name="Shape19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667199" y="4547234"/>
            <a:ext cx="2611001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Mobile –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який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uk-UA" sz="1400" dirty="0">
                <a:solidFill>
                  <a:srgbClr val="000000"/>
                </a:solidFill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uk-UA" sz="1400" dirty="0">
                <a:solidFill>
                  <a:srgbClr val="000000"/>
                </a:solidFill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відображення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9" name="Shape20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5265" y="5643032"/>
            <a:ext cx="1816815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30" name="Shape21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46590" y="5653786"/>
            <a:ext cx="2304256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4" name="Shape14">
            <a:extLst>
              <a:ext uri="{FF2B5EF4-FFF2-40B4-BE49-F238E27FC236}">
                <a16:creationId xmlns:a16="http://schemas.microsoft.com/office/drawing/2014/main" id="{802BEA43-301E-0847-81DF-B987581559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7429" y="279399"/>
            <a:ext cx="7315766" cy="1429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252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Архітектура</a:t>
            </a: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5" name="Shape15">
            <a:extLst>
              <a:ext uri="{FF2B5EF4-FFF2-40B4-BE49-F238E27FC236}">
                <a16:creationId xmlns:a16="http://schemas.microsoft.com/office/drawing/2014/main" id="{8FA08D69-9218-A145-A47A-189AD518A1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7428" y="1381720"/>
            <a:ext cx="4396921" cy="635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defTabSz="825252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100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8C42B7-3F0A-4D68-9A94-2119919DF267}"/>
              </a:ext>
            </a:extLst>
          </p:cNvPr>
          <p:cNvSpPr txBox="1"/>
          <p:nvPr/>
        </p:nvSpPr>
        <p:spPr>
          <a:xfrm>
            <a:off x="360488" y="1356148"/>
            <a:ext cx="6253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Для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розробки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програмного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додатку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було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обрано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архітектуру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Onion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яка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ділить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проєкт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наступні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рівні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</p:txBody>
      </p:sp>
      <p:pic>
        <p:nvPicPr>
          <p:cNvPr id="23" name="Місце для вмісту 4">
            <a:extLst>
              <a:ext uri="{FF2B5EF4-FFF2-40B4-BE49-F238E27FC236}">
                <a16:creationId xmlns:a16="http://schemas.microsoft.com/office/drawing/2014/main" id="{6360CA4E-6F82-49B8-B629-4A19E47A29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7790" y="2150584"/>
            <a:ext cx="4770268" cy="45124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E68EC4-2323-40D7-99DA-08AC66B99EDF}"/>
              </a:ext>
            </a:extLst>
          </p:cNvPr>
          <p:cNvSpPr txBox="1"/>
          <p:nvPr/>
        </p:nvSpPr>
        <p:spPr>
          <a:xfrm>
            <a:off x="360488" y="5402243"/>
            <a:ext cx="3244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/>
              <a:t>специфічний рівень </a:t>
            </a:r>
            <a:r>
              <a:rPr lang="en-US" sz="1400" dirty="0" err="1"/>
              <a:t>Mobile.Android</a:t>
            </a:r>
            <a:r>
              <a:rPr lang="en-US" sz="1400" dirty="0"/>
              <a:t>, </a:t>
            </a:r>
            <a:r>
              <a:rPr lang="uk-UA" sz="1400" dirty="0"/>
              <a:t>у якому особливі налаштування для операційної системи </a:t>
            </a:r>
            <a:r>
              <a:rPr lang="en-US" sz="1400" dirty="0"/>
              <a:t>Android;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CA5C3B-A2E6-4E97-9F40-CC88E0DD2C23}"/>
              </a:ext>
            </a:extLst>
          </p:cNvPr>
          <p:cNvSpPr txBox="1"/>
          <p:nvPr/>
        </p:nvSpPr>
        <p:spPr>
          <a:xfrm>
            <a:off x="3594434" y="5418508"/>
            <a:ext cx="30025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/>
              <a:t>специфічний</a:t>
            </a:r>
            <a:r>
              <a:rPr lang="ru-RU" sz="1400" dirty="0"/>
              <a:t> </a:t>
            </a:r>
            <a:r>
              <a:rPr lang="ru-RU" sz="1400" dirty="0" err="1"/>
              <a:t>рівень</a:t>
            </a:r>
            <a:r>
              <a:rPr lang="ru-RU" sz="1400" dirty="0"/>
              <a:t> </a:t>
            </a:r>
            <a:r>
              <a:rPr lang="ru-RU" sz="1400" dirty="0" err="1"/>
              <a:t>Mobile.iOS</a:t>
            </a:r>
            <a:r>
              <a:rPr lang="ru-RU" sz="1400" dirty="0"/>
              <a:t>, у </a:t>
            </a:r>
            <a:r>
              <a:rPr lang="ru-RU" sz="1400" dirty="0" err="1"/>
              <a:t>якому</a:t>
            </a:r>
            <a:r>
              <a:rPr lang="ru-RU" sz="1400" dirty="0"/>
              <a:t> </a:t>
            </a:r>
            <a:r>
              <a:rPr lang="ru-RU" sz="1400" dirty="0" err="1"/>
              <a:t>особливі</a:t>
            </a:r>
            <a:r>
              <a:rPr lang="ru-RU" sz="1400" dirty="0"/>
              <a:t> </a:t>
            </a:r>
            <a:r>
              <a:rPr lang="ru-RU" sz="1400" dirty="0" err="1"/>
              <a:t>налаштування</a:t>
            </a:r>
            <a:r>
              <a:rPr lang="ru-RU" sz="1400" dirty="0"/>
              <a:t> для </a:t>
            </a:r>
            <a:r>
              <a:rPr lang="ru-RU" sz="1400" dirty="0" err="1"/>
              <a:t>операційної</a:t>
            </a:r>
            <a:r>
              <a:rPr lang="ru-RU" sz="1400" dirty="0"/>
              <a:t> </a:t>
            </a:r>
            <a:r>
              <a:rPr lang="ru-RU" sz="1400" dirty="0" err="1"/>
              <a:t>системи</a:t>
            </a:r>
            <a:r>
              <a:rPr lang="ru-RU" sz="1400" dirty="0"/>
              <a:t> </a:t>
            </a:r>
            <a:r>
              <a:rPr lang="ru-RU" sz="1400" dirty="0" err="1"/>
              <a:t>iOS</a:t>
            </a:r>
            <a:r>
              <a:rPr lang="ru-RU" sz="1400" dirty="0"/>
              <a:t>.</a:t>
            </a:r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F02A1B2D-9AD3-4DC5-AD75-EEB11ED213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11059" y="6399277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49"/>
          <p:cNvGrpSpPr/>
          <p:nvPr>
            <p:custDataLst>
              <p:tags r:id="rId1"/>
            </p:custDataLst>
          </p:nvPr>
        </p:nvGrpSpPr>
        <p:grpSpPr>
          <a:xfrm>
            <a:off x="-612337" y="-112133"/>
            <a:ext cx="12805925" cy="7320942"/>
            <a:chOff x="-1247337" y="-774485"/>
            <a:chExt cx="12805925" cy="7320942"/>
          </a:xfrm>
        </p:grpSpPr>
        <p:grpSp>
          <p:nvGrpSpPr>
            <p:cNvPr id="30" name="Shape42">
              <a:extLst>
                <a:ext uri="{FF2B5EF4-FFF2-40B4-BE49-F238E27FC236}">
                  <a16:creationId xmlns:a16="http://schemas.microsoft.com/office/drawing/2014/main" id="{FB4C9052-B76F-51B1-9EED-55791B405B6E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-1247337" y="-774485"/>
              <a:ext cx="12805925" cy="7026081"/>
              <a:chOff x="-612337" y="-139485"/>
              <a:chExt cx="12805925" cy="7026081"/>
            </a:xfrm>
          </p:grpSpPr>
          <p:sp>
            <p:nvSpPr>
              <p:cNvPr id="33" name="Shape43">
                <a:extLst>
                  <a:ext uri="{FF2B5EF4-FFF2-40B4-BE49-F238E27FC236}">
                    <a16:creationId xmlns:a16="http://schemas.microsoft.com/office/drawing/2014/main" id="{98A4EB1E-D92E-E41D-3819-9C60FF34B390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478984" y="0"/>
                <a:ext cx="2714604" cy="2671296"/>
              </a:xfrm>
              <a:custGeom>
                <a:avLst/>
                <a:gdLst>
                  <a:gd name="connsiteX0" fmla="*/ 0 w 2714604"/>
                  <a:gd name="connsiteY0" fmla="*/ 0 h 2671296"/>
                  <a:gd name="connsiteX1" fmla="*/ 2714604 w 2714604"/>
                  <a:gd name="connsiteY1" fmla="*/ 0 h 2671296"/>
                  <a:gd name="connsiteX2" fmla="*/ 2714604 w 2714604"/>
                  <a:gd name="connsiteY2" fmla="*/ 2179810 h 2671296"/>
                  <a:gd name="connsiteX3" fmla="*/ 1813326 w 2714604"/>
                  <a:gd name="connsiteY3" fmla="*/ 2671296 h 2671296"/>
                  <a:gd name="connsiteX4" fmla="*/ 0 w 2714604"/>
                  <a:gd name="connsiteY4" fmla="*/ 1682452 h 267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4604" h="2671296">
                    <a:moveTo>
                      <a:pt x="0" y="0"/>
                    </a:moveTo>
                    <a:lnTo>
                      <a:pt x="2714604" y="0"/>
                    </a:lnTo>
                    <a:lnTo>
                      <a:pt x="2714604" y="2179810"/>
                    </a:lnTo>
                    <a:lnTo>
                      <a:pt x="1813326" y="2671296"/>
                    </a:lnTo>
                    <a:lnTo>
                      <a:pt x="0" y="1682452"/>
                    </a:lnTo>
                    <a:close/>
                  </a:path>
                </a:pathLst>
              </a:custGeom>
              <a:solidFill>
                <a:srgbClr val="3BA4DD"/>
              </a:solidFill>
              <a:ln w="889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34" name="Shape44">
                <a:extLst>
                  <a:ext uri="{FF2B5EF4-FFF2-40B4-BE49-F238E27FC236}">
                    <a16:creationId xmlns:a16="http://schemas.microsoft.com/office/drawing/2014/main" id="{49E64D37-A77B-0149-9220-44451BEDF83E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-612337" y="-139485"/>
                <a:ext cx="7176980" cy="7026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47" y="334"/>
                    </a:moveTo>
                    <a:lnTo>
                      <a:pt x="21600" y="11068"/>
                    </a:lnTo>
                    <a:lnTo>
                      <a:pt x="18559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18447" y="334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sp>
          <p:nvSpPr>
            <p:cNvPr id="31" name="Shape46">
              <a:extLst>
                <a:ext uri="{FF2B5EF4-FFF2-40B4-BE49-F238E27FC236}">
                  <a16:creationId xmlns:a16="http://schemas.microsoft.com/office/drawing/2014/main" id="{AE4FE7A6-D2F1-384B-A2F7-03FAC53E42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9971" y="2992508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32" name="Shape48">
              <a:extLst>
                <a:ext uri="{FF2B5EF4-FFF2-40B4-BE49-F238E27FC236}">
                  <a16:creationId xmlns:a16="http://schemas.microsoft.com/office/drawing/2014/main" id="{9359B385-3552-7141-9AD2-D45EEA45494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973999" y="2976614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sp>
        <p:nvSpPr>
          <p:cNvPr id="7" name="Shape4">
            <a:extLst>
              <a:ext uri="{FF2B5EF4-FFF2-40B4-BE49-F238E27FC236}">
                <a16:creationId xmlns:a16="http://schemas.microsoft.com/office/drawing/2014/main" id="{B2A7DAD9-2423-0D49-A8FE-00E677AA75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72089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8" name="Shape5">
            <a:extLst>
              <a:ext uri="{FF2B5EF4-FFF2-40B4-BE49-F238E27FC236}">
                <a16:creationId xmlns:a16="http://schemas.microsoft.com/office/drawing/2014/main" id="{245DAD1D-7531-2B4C-9BAD-EE90E1F9F3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71972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Наприклад</a:t>
            </a:r>
            <a:r>
              <a:rPr lang="en-US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:</a:t>
            </a:r>
          </a:p>
        </p:txBody>
      </p:sp>
      <p:sp>
        <p:nvSpPr>
          <p:cNvPr id="35" name="Shape15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2347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" name="Shape1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330942" y="3280922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Розділення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залежностей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7" name="Shape22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347" y="4494550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" name="Shape24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330942" y="4373260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Зниження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зв'язаності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9" name="Shape29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2347" y="559230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" name="Shape3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93723" y="5468953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Тестування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мокування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41" name="Shape36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330780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" name="Shape38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8025922" y="3599718"/>
            <a:ext cx="3803289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Зараз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програма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підтримує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два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типи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, </a:t>
            </a:r>
            <a:r>
              <a:rPr kumimoji="0" lang="uk-UA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щоб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додати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третій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для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заочників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) </a:t>
            </a:r>
            <a:r>
              <a:rPr lang="uk-UA" sz="1600" kern="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достатньо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лише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реалізувати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інтерфейс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парсеру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файлу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6" name="Shape10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4416" y="483756"/>
            <a:ext cx="5370568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Dependency Injection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089160-2941-43D2-A1A8-D7C19B600C92}"/>
              </a:ext>
            </a:extLst>
          </p:cNvPr>
          <p:cNvSpPr txBox="1"/>
          <p:nvPr/>
        </p:nvSpPr>
        <p:spPr>
          <a:xfrm>
            <a:off x="438193" y="1921458"/>
            <a:ext cx="537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 структуру </a:t>
            </a:r>
            <a:r>
              <a:rPr lang="ru-RU" dirty="0" err="1">
                <a:solidFill>
                  <a:schemeClr val="bg1"/>
                </a:solidFill>
              </a:rPr>
              <a:t>програми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було</a:t>
            </a:r>
            <a:r>
              <a:rPr lang="ru-RU" dirty="0">
                <a:solidFill>
                  <a:schemeClr val="bg1"/>
                </a:solidFill>
              </a:rPr>
              <a:t> включено </a:t>
            </a:r>
            <a:r>
              <a:rPr lang="ru-RU" dirty="0" err="1">
                <a:solidFill>
                  <a:schemeClr val="bg1"/>
                </a:solidFill>
              </a:rPr>
              <a:t>патерн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Dependency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Injection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який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декілька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переваг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074" name="Picture 2" descr="Checked ">
            <a:extLst>
              <a:ext uri="{FF2B5EF4-FFF2-40B4-BE49-F238E27FC236}">
                <a16:creationId xmlns:a16="http://schemas.microsoft.com/office/drawing/2014/main" id="{A15556F9-6AF7-4DBB-A422-6824196C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3548338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hecked ">
            <a:extLst>
              <a:ext uri="{FF2B5EF4-FFF2-40B4-BE49-F238E27FC236}">
                <a16:creationId xmlns:a16="http://schemas.microsoft.com/office/drawing/2014/main" id="{EE2573C0-3AE3-4872-9AA5-378B8940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4641169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hecked ">
            <a:extLst>
              <a:ext uri="{FF2B5EF4-FFF2-40B4-BE49-F238E27FC236}">
                <a16:creationId xmlns:a16="http://schemas.microsoft.com/office/drawing/2014/main" id="{F93E387A-8461-49E6-A97C-EAB080AE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5732660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hape9">
            <a:extLst>
              <a:ext uri="{FF2B5EF4-FFF2-40B4-BE49-F238E27FC236}">
                <a16:creationId xmlns:a16="http://schemas.microsoft.com/office/drawing/2014/main" id="{FE138639-580A-4FFB-AB01-C49C90B0D580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9883939" y="-738918"/>
            <a:ext cx="2799382" cy="305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A1A99-3D95-45DF-A0EB-3893B960A5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66" y="62650"/>
            <a:ext cx="1724353" cy="1724353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DA3B6D7-B606-49A1-AC4B-B16BA548AA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960239" y="6363785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B3C2FB-F803-4265-8FA9-5E7C094DB09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52" y="3534499"/>
            <a:ext cx="363494" cy="3634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34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0"/>
            <a:chOff x="-635000" y="-634554"/>
            <a:chExt cx="12192002" cy="6887720"/>
          </a:xfrm>
        </p:grpSpPr>
        <p:sp>
          <p:nvSpPr>
            <p:cNvPr id="23" name="Shape29">
              <a:extLst>
                <a:ext uri="{FF2B5EF4-FFF2-40B4-BE49-F238E27FC236}">
                  <a16:creationId xmlns:a16="http://schemas.microsoft.com/office/drawing/2014/main" id="{BFBD702A-7CB4-6DBC-604E-12A4CFF8354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4" name="Shape31">
              <a:extLst>
                <a:ext uri="{FF2B5EF4-FFF2-40B4-BE49-F238E27FC236}">
                  <a16:creationId xmlns:a16="http://schemas.microsoft.com/office/drawing/2014/main" id="{FD906F14-F55B-894B-CA10-478AB1927C5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867406" y="-634554"/>
              <a:ext cx="1689594" cy="1675341"/>
            </a:xfrm>
            <a:custGeom>
              <a:avLst/>
              <a:gdLst>
                <a:gd name="connsiteX0" fmla="*/ 0 w 1689814"/>
                <a:gd name="connsiteY0" fmla="*/ 0 h 1675559"/>
                <a:gd name="connsiteX1" fmla="*/ 1689814 w 1689814"/>
                <a:gd name="connsiteY1" fmla="*/ 0 h 1675559"/>
                <a:gd name="connsiteX2" fmla="*/ 1689814 w 1689814"/>
                <a:gd name="connsiteY2" fmla="*/ 1480903 h 1675559"/>
                <a:gd name="connsiteX3" fmla="*/ 1332858 w 1689814"/>
                <a:gd name="connsiteY3" fmla="*/ 1675559 h 1675559"/>
                <a:gd name="connsiteX4" fmla="*/ 0 w 1689814"/>
                <a:gd name="connsiteY4" fmla="*/ 948724 h 16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814" h="1675559">
                  <a:moveTo>
                    <a:pt x="0" y="0"/>
                  </a:moveTo>
                  <a:lnTo>
                    <a:pt x="1689814" y="0"/>
                  </a:lnTo>
                  <a:lnTo>
                    <a:pt x="1689814" y="1480903"/>
                  </a:lnTo>
                  <a:lnTo>
                    <a:pt x="1332858" y="1675559"/>
                  </a:lnTo>
                  <a:lnTo>
                    <a:pt x="0" y="948724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25" name="Shape33">
              <a:extLst>
                <a:ext uri="{FF2B5EF4-FFF2-40B4-BE49-F238E27FC236}">
                  <a16:creationId xmlns:a16="http://schemas.microsoft.com/office/drawing/2014/main" id="{172DCEAF-3137-C33B-56C8-3C42A641837B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6921358" y="2794000"/>
              <a:ext cx="4635643" cy="3459166"/>
            </a:xfrm>
            <a:custGeom>
              <a:avLst/>
              <a:gdLst>
                <a:gd name="connsiteX0" fmla="*/ 2458327 w 4636247"/>
                <a:gd name="connsiteY0" fmla="*/ 0 h 3459616"/>
                <a:gd name="connsiteX1" fmla="*/ 4636247 w 4636247"/>
                <a:gd name="connsiteY1" fmla="*/ 1187665 h 3459616"/>
                <a:gd name="connsiteX2" fmla="*/ 4636247 w 4636247"/>
                <a:gd name="connsiteY2" fmla="*/ 3459616 h 3459616"/>
                <a:gd name="connsiteX3" fmla="*/ 0 w 4636247"/>
                <a:gd name="connsiteY3" fmla="*/ 3459616 h 3459616"/>
                <a:gd name="connsiteX4" fmla="*/ 0 w 4636247"/>
                <a:gd name="connsiteY4" fmla="*/ 1340576 h 345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47" h="3459616">
                  <a:moveTo>
                    <a:pt x="2458327" y="0"/>
                  </a:moveTo>
                  <a:lnTo>
                    <a:pt x="4636247" y="1187665"/>
                  </a:lnTo>
                  <a:lnTo>
                    <a:pt x="4636247" y="3459616"/>
                  </a:lnTo>
                  <a:lnTo>
                    <a:pt x="0" y="3459616"/>
                  </a:lnTo>
                  <a:lnTo>
                    <a:pt x="0" y="1340576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sp>
        <p:nvSpPr>
          <p:cNvPr id="28" name="Shape18">
            <a:extLst>
              <a:ext uri="{FF2B5EF4-FFF2-40B4-BE49-F238E27FC236}">
                <a16:creationId xmlns:a16="http://schemas.microsoft.com/office/drawing/2014/main" id="{A546D3B2-C8A7-7744-8E84-8994C4B08697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21306" y="2881911"/>
            <a:ext cx="670064" cy="73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889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19" name="Shape2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78251" y="2881911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Репозиторій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знаходиться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на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сторінці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sz="1400" dirty="0"/>
          </a:p>
        </p:txBody>
      </p:sp>
      <p:grpSp>
        <p:nvGrpSpPr>
          <p:cNvPr id="20" name="Shape24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2362" y="4790915"/>
            <a:ext cx="670064" cy="730800"/>
            <a:chOff x="2711356" y="3823425"/>
            <a:chExt cx="670064" cy="730800"/>
          </a:xfrm>
        </p:grpSpPr>
        <p:sp>
          <p:nvSpPr>
            <p:cNvPr id="30" name="Shape25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1" name="Shape26"/>
            <p:cNvPicPr/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21" name="Shape27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49307" y="4790915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Переглянути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код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та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завантажити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додаток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можу</a:t>
            </a:r>
            <a:r>
              <a:rPr lang="uk-UA" sz="1600" dirty="0" err="1">
                <a:solidFill>
                  <a:srgbClr val="000000"/>
                </a:solidFill>
                <a:latin typeface="+mn-lt"/>
                <a:sym typeface="Comfortaa"/>
              </a:rPr>
              <a:t>ть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будь-хто</a:t>
            </a:r>
            <a:endParaRPr sz="1400" dirty="0"/>
          </a:p>
        </p:txBody>
      </p:sp>
      <p:sp>
        <p:nvSpPr>
          <p:cNvPr id="5" name="Shape6">
            <a:extLst>
              <a:ext uri="{FF2B5EF4-FFF2-40B4-BE49-F238E27FC236}">
                <a16:creationId xmlns:a16="http://schemas.microsoft.com/office/drawing/2014/main" id="{435452B9-7028-9F4E-B41C-3DBEB10590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4911" y="677462"/>
            <a:ext cx="7089222" cy="109102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Системи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контролю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версій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3C60C-3B51-4FD6-8935-E223863EACD5}"/>
              </a:ext>
            </a:extLst>
          </p:cNvPr>
          <p:cNvSpPr txBox="1"/>
          <p:nvPr/>
        </p:nvSpPr>
        <p:spPr>
          <a:xfrm>
            <a:off x="552178" y="1697754"/>
            <a:ext cx="7089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В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розробці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використовувався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та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4D077-43F1-4C47-A9A2-8AF15A785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72" y="2572734"/>
            <a:ext cx="5871421" cy="3372100"/>
          </a:xfrm>
          <a:prstGeom prst="rect">
            <a:avLst/>
          </a:prstGeom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E58E5EC-83FE-4477-BD58-0A3953C97D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287237" y="6365930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8C2555-5BF0-4FF0-89B1-960D8B6959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9" y="3035719"/>
            <a:ext cx="442957" cy="442957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493</Words>
  <Application>Microsoft Office PowerPoint</Application>
  <PresentationFormat>Довільний</PresentationFormat>
  <Paragraphs>79</Paragraphs>
  <Slides>12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6</vt:i4>
      </vt:variant>
      <vt:variant>
        <vt:lpstr>Заголовки слайдів</vt:lpstr>
      </vt:variant>
      <vt:variant>
        <vt:i4>12</vt:i4>
      </vt:variant>
    </vt:vector>
  </HeadingPairs>
  <TitlesOfParts>
    <vt:vector size="21" baseType="lpstr">
      <vt:lpstr>Calibri</vt:lpstr>
      <vt:lpstr>Comfortaa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Владислав Заболотный</dc:creator>
  <cp:lastModifiedBy>Владислав Заболотный</cp:lastModifiedBy>
  <cp:revision>36</cp:revision>
  <cp:lastPrinted>2023-06-18T12:58:25Z</cp:lastPrinted>
  <dcterms:created xsi:type="dcterms:W3CDTF">2023-06-18T12:58:25Z</dcterms:created>
  <dcterms:modified xsi:type="dcterms:W3CDTF">2023-06-26T05:48:22Z</dcterms:modified>
</cp:coreProperties>
</file>